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691" r:id="rId2"/>
  </p:sldMasterIdLst>
  <p:notesMasterIdLst>
    <p:notesMasterId r:id="rId17"/>
  </p:notesMasterIdLst>
  <p:sldIdLst>
    <p:sldId id="259" r:id="rId3"/>
    <p:sldId id="279" r:id="rId4"/>
    <p:sldId id="395" r:id="rId5"/>
    <p:sldId id="396" r:id="rId6"/>
    <p:sldId id="397" r:id="rId7"/>
    <p:sldId id="398" r:id="rId8"/>
    <p:sldId id="399" r:id="rId9"/>
    <p:sldId id="322" r:id="rId10"/>
    <p:sldId id="282" r:id="rId11"/>
    <p:sldId id="390" r:id="rId12"/>
    <p:sldId id="324" r:id="rId13"/>
    <p:sldId id="372" r:id="rId14"/>
    <p:sldId id="266" r:id="rId15"/>
    <p:sldId id="394" r:id="rId16"/>
  </p:sldIdLst>
  <p:sldSz cx="9144000" cy="5143500" type="screen16x9"/>
  <p:notesSz cx="6858000" cy="9144000"/>
  <p:custDataLst>
    <p:tags r:id="rId18"/>
  </p:custDataLst>
  <p:defaultTextStyle>
    <a:defPPr>
      <a:defRPr lang="zh-CN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785B6"/>
    <a:srgbClr val="0192C9"/>
    <a:srgbClr val="CECFDA"/>
    <a:srgbClr val="F2F2F2"/>
    <a:srgbClr val="6E2605"/>
    <a:srgbClr val="414D8C"/>
    <a:srgbClr val="E7E6E6"/>
    <a:srgbClr val="192A20"/>
    <a:srgbClr val="EAEAEA"/>
    <a:srgbClr val="E8E8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209" d="100"/>
          <a:sy n="209" d="100"/>
        </p:scale>
        <p:origin x="462" y="18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ags" Target="tags/tag1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9.jpeg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20.jpeg"/></Relationships>
</file>

<file path=ppt/diagrams/_rels/data3.xml.rels><?xml version="1.0" encoding="UTF-8" standalone="yes"?>
<Relationships xmlns="http://schemas.openxmlformats.org/package/2006/relationships"><Relationship Id="rId1" Type="http://schemas.openxmlformats.org/officeDocument/2006/relationships/image" Target="../media/image21.jpeg"/></Relationships>
</file>

<file path=ppt/diagrams/_rels/data4.xml.rels><?xml version="1.0" encoding="UTF-8" standalone="yes"?>
<Relationships xmlns="http://schemas.openxmlformats.org/package/2006/relationships"><Relationship Id="rId1" Type="http://schemas.openxmlformats.org/officeDocument/2006/relationships/image" Target="../media/image22.jpeg"/></Relationships>
</file>

<file path=ppt/diagrams/_rels/data5.xml.rels><?xml version="1.0" encoding="UTF-8" standalone="yes"?>
<Relationships xmlns="http://schemas.openxmlformats.org/package/2006/relationships"><Relationship Id="rId1" Type="http://schemas.openxmlformats.org/officeDocument/2006/relationships/image" Target="../media/image23.jpe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9.jpeg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20.jpeg"/></Relationships>
</file>

<file path=ppt/diagrams/_rels/drawing3.xml.rels><?xml version="1.0" encoding="UTF-8" standalone="yes"?>
<Relationships xmlns="http://schemas.openxmlformats.org/package/2006/relationships"><Relationship Id="rId1" Type="http://schemas.openxmlformats.org/officeDocument/2006/relationships/image" Target="../media/image21.jpeg"/></Relationships>
</file>

<file path=ppt/diagrams/_rels/drawing4.xml.rels><?xml version="1.0" encoding="UTF-8" standalone="yes"?>
<Relationships xmlns="http://schemas.openxmlformats.org/package/2006/relationships"><Relationship Id="rId1" Type="http://schemas.openxmlformats.org/officeDocument/2006/relationships/image" Target="../media/image22.jpeg"/></Relationships>
</file>

<file path=ppt/diagrams/_rels/drawing5.xml.rels><?xml version="1.0" encoding="UTF-8" standalone="yes"?>
<Relationships xmlns="http://schemas.openxmlformats.org/package/2006/relationships"><Relationship Id="rId1" Type="http://schemas.openxmlformats.org/officeDocument/2006/relationships/image" Target="../media/image23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3E39A80-D6B7-4E26-B22E-327D37299CB1}" type="doc">
      <dgm:prSet loTypeId="urn:microsoft.com/office/officeart/2008/layout/BendingPictureSemiTransparentTex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4DCAFF9-3CD8-4192-92EC-2050EBC96D81}">
      <dgm:prSet phldrT="[Text]"/>
      <dgm:spPr>
        <a:noFill/>
      </dgm:spPr>
      <dgm:t>
        <a:bodyPr/>
        <a:lstStyle/>
        <a:p>
          <a:endParaRPr lang="en-US">
            <a:latin typeface="+mn-lt"/>
            <a:ea typeface="+mn-ea"/>
            <a:cs typeface="+mn-ea"/>
            <a:sym typeface="+mn-lt"/>
          </a:endParaRPr>
        </a:p>
      </dgm:t>
    </dgm:pt>
    <dgm:pt modelId="{896C2910-71E4-4E18-81DA-428510306E45}" type="parTrans" cxnId="{2A678D74-5D28-4772-9694-380BDCB05326}">
      <dgm:prSet/>
      <dgm:spPr/>
      <dgm:t>
        <a:bodyPr/>
        <a:lstStyle/>
        <a:p>
          <a:endParaRPr lang="en-US"/>
        </a:p>
      </dgm:t>
    </dgm:pt>
    <dgm:pt modelId="{5670A9B4-EF79-4194-B2F8-D0D0B5D9F166}" type="sibTrans" cxnId="{2A678D74-5D28-4772-9694-380BDCB05326}">
      <dgm:prSet/>
      <dgm:spPr/>
      <dgm:t>
        <a:bodyPr/>
        <a:lstStyle/>
        <a:p>
          <a:endParaRPr lang="en-US"/>
        </a:p>
      </dgm:t>
    </dgm:pt>
    <dgm:pt modelId="{BDA71D6A-C3D1-411E-9EAC-6386FFEE52C2}" type="pres">
      <dgm:prSet presAssocID="{B3E39A80-D6B7-4E26-B22E-327D37299CB1}" presName="Name0" presStyleCnt="0">
        <dgm:presLayoutVars>
          <dgm:dir/>
          <dgm:resizeHandles val="exact"/>
        </dgm:presLayoutVars>
      </dgm:prSet>
      <dgm:spPr/>
    </dgm:pt>
    <dgm:pt modelId="{0B2273E3-B9E3-4A02-93CF-275511BE0699}" type="pres">
      <dgm:prSet presAssocID="{F4DCAFF9-3CD8-4192-92EC-2050EBC96D81}" presName="composite" presStyleCnt="0"/>
      <dgm:spPr/>
    </dgm:pt>
    <dgm:pt modelId="{367DAC4B-08E7-4BA7-A970-D0115453FB5A}" type="pres">
      <dgm:prSet presAssocID="{F4DCAFF9-3CD8-4192-92EC-2050EBC96D81}" presName="rect1" presStyleLbl="bgShp" presStyleIdx="0" presStyleCnt="1" custScaleX="36053430" custScaleY="33608205" custLinFactX="-119487" custLinFactY="-1654704" custLinFactNeighborX="-200000" custLinFactNeighborY="-1700000"/>
      <dgm:spPr>
        <a:blipFill>
          <a:blip xmlns:r="http://schemas.openxmlformats.org/officeDocument/2006/relationships" r:embed="rId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</dgm:spPr>
    </dgm:pt>
    <dgm:pt modelId="{7AC81859-B11C-4EE9-8379-B9AF70890D88}" type="pres">
      <dgm:prSet presAssocID="{F4DCAFF9-3CD8-4192-92EC-2050EBC96D81}" presName="rect2" presStyleLbl="trBgShp" presStyleIdx="0" presStyleCnt="1">
        <dgm:presLayoutVars>
          <dgm:bulletEnabled val="1"/>
        </dgm:presLayoutVars>
      </dgm:prSet>
      <dgm:spPr/>
    </dgm:pt>
  </dgm:ptLst>
  <dgm:cxnLst>
    <dgm:cxn modelId="{7C012B12-45C8-4707-81D2-C47516AF2BD5}" type="presOf" srcId="{B3E39A80-D6B7-4E26-B22E-327D37299CB1}" destId="{BDA71D6A-C3D1-411E-9EAC-6386FFEE52C2}" srcOrd="0" destOrd="0" presId="urn:microsoft.com/office/officeart/2008/layout/BendingPictureSemiTransparentText"/>
    <dgm:cxn modelId="{64CFED3A-CA4B-4485-9F9D-6F6784CEAA7F}" type="presOf" srcId="{F4DCAFF9-3CD8-4192-92EC-2050EBC96D81}" destId="{7AC81859-B11C-4EE9-8379-B9AF70890D88}" srcOrd="0" destOrd="0" presId="urn:microsoft.com/office/officeart/2008/layout/BendingPictureSemiTransparentText"/>
    <dgm:cxn modelId="{2A678D74-5D28-4772-9694-380BDCB05326}" srcId="{B3E39A80-D6B7-4E26-B22E-327D37299CB1}" destId="{F4DCAFF9-3CD8-4192-92EC-2050EBC96D81}" srcOrd="0" destOrd="0" parTransId="{896C2910-71E4-4E18-81DA-428510306E45}" sibTransId="{5670A9B4-EF79-4194-B2F8-D0D0B5D9F166}"/>
    <dgm:cxn modelId="{AEA11A31-C5A3-4A53-B445-1FDFA4C2FF11}" type="presParOf" srcId="{BDA71D6A-C3D1-411E-9EAC-6386FFEE52C2}" destId="{0B2273E3-B9E3-4A02-93CF-275511BE0699}" srcOrd="0" destOrd="0" presId="urn:microsoft.com/office/officeart/2008/layout/BendingPictureSemiTransparentText"/>
    <dgm:cxn modelId="{023C9E16-2D52-425A-9699-DD79E40BF538}" type="presParOf" srcId="{0B2273E3-B9E3-4A02-93CF-275511BE0699}" destId="{367DAC4B-08E7-4BA7-A970-D0115453FB5A}" srcOrd="0" destOrd="0" presId="urn:microsoft.com/office/officeart/2008/layout/BendingPictureSemiTransparentText"/>
    <dgm:cxn modelId="{172C95FD-D0D5-4D0C-95BC-436EC992053D}" type="presParOf" srcId="{0B2273E3-B9E3-4A02-93CF-275511BE0699}" destId="{7AC81859-B11C-4EE9-8379-B9AF70890D88}" srcOrd="1" destOrd="0" presId="urn:microsoft.com/office/officeart/2008/layout/BendingPictureSemiTransparentText"/>
  </dgm:cxnLst>
  <dgm:bg>
    <a:effectLst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3E39A80-D6B7-4E26-B22E-327D37299CB1}" type="doc">
      <dgm:prSet loTypeId="urn:microsoft.com/office/officeart/2008/layout/BendingPictureSemiTransparentTex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4DCAFF9-3CD8-4192-92EC-2050EBC96D81}">
      <dgm:prSet phldrT="[Text]"/>
      <dgm:spPr>
        <a:noFill/>
      </dgm:spPr>
      <dgm:t>
        <a:bodyPr/>
        <a:lstStyle/>
        <a:p>
          <a:endParaRPr lang="en-US">
            <a:latin typeface="+mn-lt"/>
            <a:ea typeface="+mn-ea"/>
            <a:cs typeface="+mn-ea"/>
            <a:sym typeface="+mn-lt"/>
          </a:endParaRPr>
        </a:p>
      </dgm:t>
    </dgm:pt>
    <dgm:pt modelId="{896C2910-71E4-4E18-81DA-428510306E45}" type="parTrans" cxnId="{2A678D74-5D28-4772-9694-380BDCB05326}">
      <dgm:prSet/>
      <dgm:spPr/>
      <dgm:t>
        <a:bodyPr/>
        <a:lstStyle/>
        <a:p>
          <a:endParaRPr lang="en-US"/>
        </a:p>
      </dgm:t>
    </dgm:pt>
    <dgm:pt modelId="{5670A9B4-EF79-4194-B2F8-D0D0B5D9F166}" type="sibTrans" cxnId="{2A678D74-5D28-4772-9694-380BDCB05326}">
      <dgm:prSet/>
      <dgm:spPr/>
      <dgm:t>
        <a:bodyPr/>
        <a:lstStyle/>
        <a:p>
          <a:endParaRPr lang="en-US"/>
        </a:p>
      </dgm:t>
    </dgm:pt>
    <dgm:pt modelId="{BDA71D6A-C3D1-411E-9EAC-6386FFEE52C2}" type="pres">
      <dgm:prSet presAssocID="{B3E39A80-D6B7-4E26-B22E-327D37299CB1}" presName="Name0" presStyleCnt="0">
        <dgm:presLayoutVars>
          <dgm:dir/>
          <dgm:resizeHandles val="exact"/>
        </dgm:presLayoutVars>
      </dgm:prSet>
      <dgm:spPr/>
    </dgm:pt>
    <dgm:pt modelId="{0B2273E3-B9E3-4A02-93CF-275511BE0699}" type="pres">
      <dgm:prSet presAssocID="{F4DCAFF9-3CD8-4192-92EC-2050EBC96D81}" presName="composite" presStyleCnt="0"/>
      <dgm:spPr/>
    </dgm:pt>
    <dgm:pt modelId="{367DAC4B-08E7-4BA7-A970-D0115453FB5A}" type="pres">
      <dgm:prSet presAssocID="{F4DCAFF9-3CD8-4192-92EC-2050EBC96D81}" presName="rect1" presStyleLbl="bgShp" presStyleIdx="0" presStyleCnt="1" custScaleX="33410920" custScaleY="26586613" custLinFactX="-119487" custLinFactY="-1654704" custLinFactNeighborX="-200000" custLinFactNeighborY="-1700000"/>
      <dgm:spPr>
        <a:blipFill>
          <a:blip xmlns:r="http://schemas.openxmlformats.org/officeDocument/2006/relationships" r:embed="rId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ln w="28575">
          <a:solidFill>
            <a:schemeClr val="bg1"/>
          </a:solidFill>
        </a:ln>
      </dgm:spPr>
    </dgm:pt>
    <dgm:pt modelId="{7AC81859-B11C-4EE9-8379-B9AF70890D88}" type="pres">
      <dgm:prSet presAssocID="{F4DCAFF9-3CD8-4192-92EC-2050EBC96D81}" presName="rect2" presStyleLbl="trBgShp" presStyleIdx="0" presStyleCnt="1">
        <dgm:presLayoutVars>
          <dgm:bulletEnabled val="1"/>
        </dgm:presLayoutVars>
      </dgm:prSet>
      <dgm:spPr/>
    </dgm:pt>
  </dgm:ptLst>
  <dgm:cxnLst>
    <dgm:cxn modelId="{B6AA3C08-6889-4476-BEF7-DE67E1EBD8AB}" type="presOf" srcId="{F4DCAFF9-3CD8-4192-92EC-2050EBC96D81}" destId="{7AC81859-B11C-4EE9-8379-B9AF70890D88}" srcOrd="0" destOrd="0" presId="urn:microsoft.com/office/officeart/2008/layout/BendingPictureSemiTransparentText"/>
    <dgm:cxn modelId="{089A5819-D344-43E9-A4C3-2A072F890532}" type="presOf" srcId="{B3E39A80-D6B7-4E26-B22E-327D37299CB1}" destId="{BDA71D6A-C3D1-411E-9EAC-6386FFEE52C2}" srcOrd="0" destOrd="0" presId="urn:microsoft.com/office/officeart/2008/layout/BendingPictureSemiTransparentText"/>
    <dgm:cxn modelId="{2A678D74-5D28-4772-9694-380BDCB05326}" srcId="{B3E39A80-D6B7-4E26-B22E-327D37299CB1}" destId="{F4DCAFF9-3CD8-4192-92EC-2050EBC96D81}" srcOrd="0" destOrd="0" parTransId="{896C2910-71E4-4E18-81DA-428510306E45}" sibTransId="{5670A9B4-EF79-4194-B2F8-D0D0B5D9F166}"/>
    <dgm:cxn modelId="{A1EE3E32-7983-40ED-AC0D-B4BA9F2B02B2}" type="presParOf" srcId="{BDA71D6A-C3D1-411E-9EAC-6386FFEE52C2}" destId="{0B2273E3-B9E3-4A02-93CF-275511BE0699}" srcOrd="0" destOrd="0" presId="urn:microsoft.com/office/officeart/2008/layout/BendingPictureSemiTransparentText"/>
    <dgm:cxn modelId="{C628AC80-81B7-485E-8E48-942402FEBAA3}" type="presParOf" srcId="{0B2273E3-B9E3-4A02-93CF-275511BE0699}" destId="{367DAC4B-08E7-4BA7-A970-D0115453FB5A}" srcOrd="0" destOrd="0" presId="urn:microsoft.com/office/officeart/2008/layout/BendingPictureSemiTransparentText"/>
    <dgm:cxn modelId="{57B085D7-390C-4BA8-8514-8B4E0E80E3D1}" type="presParOf" srcId="{0B2273E3-B9E3-4A02-93CF-275511BE0699}" destId="{7AC81859-B11C-4EE9-8379-B9AF70890D88}" srcOrd="1" destOrd="0" presId="urn:microsoft.com/office/officeart/2008/layout/BendingPictureSemiTransparentText"/>
  </dgm:cxnLst>
  <dgm:bg>
    <a:effectLst/>
  </dgm:bg>
  <dgm:whole>
    <a:ln>
      <a:noFill/>
    </a:ln>
  </dgm:whole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3E39A80-D6B7-4E26-B22E-327D37299CB1}" type="doc">
      <dgm:prSet loTypeId="urn:microsoft.com/office/officeart/2008/layout/BendingPictureSemiTransparentTex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4DCAFF9-3CD8-4192-92EC-2050EBC96D81}">
      <dgm:prSet phldrT="[Text]"/>
      <dgm:spPr>
        <a:noFill/>
      </dgm:spPr>
      <dgm:t>
        <a:bodyPr/>
        <a:lstStyle/>
        <a:p>
          <a:endParaRPr lang="en-US">
            <a:latin typeface="+mn-lt"/>
            <a:ea typeface="+mn-ea"/>
            <a:cs typeface="+mn-ea"/>
            <a:sym typeface="+mn-lt"/>
          </a:endParaRPr>
        </a:p>
      </dgm:t>
    </dgm:pt>
    <dgm:pt modelId="{896C2910-71E4-4E18-81DA-428510306E45}" type="parTrans" cxnId="{2A678D74-5D28-4772-9694-380BDCB05326}">
      <dgm:prSet/>
      <dgm:spPr/>
      <dgm:t>
        <a:bodyPr/>
        <a:lstStyle/>
        <a:p>
          <a:endParaRPr lang="en-US"/>
        </a:p>
      </dgm:t>
    </dgm:pt>
    <dgm:pt modelId="{5670A9B4-EF79-4194-B2F8-D0D0B5D9F166}" type="sibTrans" cxnId="{2A678D74-5D28-4772-9694-380BDCB05326}">
      <dgm:prSet/>
      <dgm:spPr/>
      <dgm:t>
        <a:bodyPr/>
        <a:lstStyle/>
        <a:p>
          <a:endParaRPr lang="en-US"/>
        </a:p>
      </dgm:t>
    </dgm:pt>
    <dgm:pt modelId="{BDA71D6A-C3D1-411E-9EAC-6386FFEE52C2}" type="pres">
      <dgm:prSet presAssocID="{B3E39A80-D6B7-4E26-B22E-327D37299CB1}" presName="Name0" presStyleCnt="0">
        <dgm:presLayoutVars>
          <dgm:dir/>
          <dgm:resizeHandles val="exact"/>
        </dgm:presLayoutVars>
      </dgm:prSet>
      <dgm:spPr/>
    </dgm:pt>
    <dgm:pt modelId="{0B2273E3-B9E3-4A02-93CF-275511BE0699}" type="pres">
      <dgm:prSet presAssocID="{F4DCAFF9-3CD8-4192-92EC-2050EBC96D81}" presName="composite" presStyleCnt="0"/>
      <dgm:spPr/>
    </dgm:pt>
    <dgm:pt modelId="{367DAC4B-08E7-4BA7-A970-D0115453FB5A}" type="pres">
      <dgm:prSet presAssocID="{F4DCAFF9-3CD8-4192-92EC-2050EBC96D81}" presName="rect1" presStyleLbl="bgShp" presStyleIdx="0" presStyleCnt="1" custScaleX="35593753" custScaleY="44206408" custLinFactX="-912435" custLinFactY="-2000000" custLinFactNeighborX="-1000000" custLinFactNeighborY="-2058238"/>
      <dgm:spPr>
        <a:blipFill>
          <a:blip xmlns:r="http://schemas.openxmlformats.org/officeDocument/2006/relationships" r:embed="rId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ln w="28575">
          <a:solidFill>
            <a:schemeClr val="bg1"/>
          </a:solidFill>
        </a:ln>
      </dgm:spPr>
    </dgm:pt>
    <dgm:pt modelId="{7AC81859-B11C-4EE9-8379-B9AF70890D88}" type="pres">
      <dgm:prSet presAssocID="{F4DCAFF9-3CD8-4192-92EC-2050EBC96D81}" presName="rect2" presStyleLbl="trBgShp" presStyleIdx="0" presStyleCnt="1">
        <dgm:presLayoutVars>
          <dgm:bulletEnabled val="1"/>
        </dgm:presLayoutVars>
      </dgm:prSet>
      <dgm:spPr/>
    </dgm:pt>
  </dgm:ptLst>
  <dgm:cxnLst>
    <dgm:cxn modelId="{2A678D74-5D28-4772-9694-380BDCB05326}" srcId="{B3E39A80-D6B7-4E26-B22E-327D37299CB1}" destId="{F4DCAFF9-3CD8-4192-92EC-2050EBC96D81}" srcOrd="0" destOrd="0" parTransId="{896C2910-71E4-4E18-81DA-428510306E45}" sibTransId="{5670A9B4-EF79-4194-B2F8-D0D0B5D9F166}"/>
    <dgm:cxn modelId="{6F380899-A526-4134-B306-F0ECE8BFB969}" type="presOf" srcId="{B3E39A80-D6B7-4E26-B22E-327D37299CB1}" destId="{BDA71D6A-C3D1-411E-9EAC-6386FFEE52C2}" srcOrd="0" destOrd="0" presId="urn:microsoft.com/office/officeart/2008/layout/BendingPictureSemiTransparentText"/>
    <dgm:cxn modelId="{A2ED32F7-3852-4F7F-BAB9-1EF1D4D6F4D2}" type="presOf" srcId="{F4DCAFF9-3CD8-4192-92EC-2050EBC96D81}" destId="{7AC81859-B11C-4EE9-8379-B9AF70890D88}" srcOrd="0" destOrd="0" presId="urn:microsoft.com/office/officeart/2008/layout/BendingPictureSemiTransparentText"/>
    <dgm:cxn modelId="{7EDC0378-DDEE-49B7-8F2C-F4211BB0CA7D}" type="presParOf" srcId="{BDA71D6A-C3D1-411E-9EAC-6386FFEE52C2}" destId="{0B2273E3-B9E3-4A02-93CF-275511BE0699}" srcOrd="0" destOrd="0" presId="urn:microsoft.com/office/officeart/2008/layout/BendingPictureSemiTransparentText"/>
    <dgm:cxn modelId="{868092BF-DEC9-4AFF-ADB3-4C0E6756973C}" type="presParOf" srcId="{0B2273E3-B9E3-4A02-93CF-275511BE0699}" destId="{367DAC4B-08E7-4BA7-A970-D0115453FB5A}" srcOrd="0" destOrd="0" presId="urn:microsoft.com/office/officeart/2008/layout/BendingPictureSemiTransparentText"/>
    <dgm:cxn modelId="{2E3F1E6B-7806-466F-8437-5CB40836F0A2}" type="presParOf" srcId="{0B2273E3-B9E3-4A02-93CF-275511BE0699}" destId="{7AC81859-B11C-4EE9-8379-B9AF70890D88}" srcOrd="1" destOrd="0" presId="urn:microsoft.com/office/officeart/2008/layout/BendingPictureSemiTransparentText"/>
  </dgm:cxnLst>
  <dgm:bg>
    <a:effectLst/>
  </dgm:bg>
  <dgm:whole>
    <a:ln>
      <a:noFill/>
    </a:ln>
  </dgm:whole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3E39A80-D6B7-4E26-B22E-327D37299CB1}" type="doc">
      <dgm:prSet loTypeId="urn:microsoft.com/office/officeart/2008/layout/BendingPictureSemiTransparentTex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4DCAFF9-3CD8-4192-92EC-2050EBC96D81}">
      <dgm:prSet phldrT="[Text]"/>
      <dgm:spPr>
        <a:noFill/>
      </dgm:spPr>
      <dgm:t>
        <a:bodyPr/>
        <a:lstStyle/>
        <a:p>
          <a:endParaRPr lang="en-US">
            <a:latin typeface="+mn-lt"/>
            <a:ea typeface="+mn-ea"/>
            <a:cs typeface="+mn-ea"/>
            <a:sym typeface="+mn-lt"/>
          </a:endParaRPr>
        </a:p>
      </dgm:t>
    </dgm:pt>
    <dgm:pt modelId="{896C2910-71E4-4E18-81DA-428510306E45}" type="parTrans" cxnId="{2A678D74-5D28-4772-9694-380BDCB05326}">
      <dgm:prSet/>
      <dgm:spPr/>
      <dgm:t>
        <a:bodyPr/>
        <a:lstStyle/>
        <a:p>
          <a:endParaRPr lang="en-US"/>
        </a:p>
      </dgm:t>
    </dgm:pt>
    <dgm:pt modelId="{5670A9B4-EF79-4194-B2F8-D0D0B5D9F166}" type="sibTrans" cxnId="{2A678D74-5D28-4772-9694-380BDCB05326}">
      <dgm:prSet/>
      <dgm:spPr/>
      <dgm:t>
        <a:bodyPr/>
        <a:lstStyle/>
        <a:p>
          <a:endParaRPr lang="en-US"/>
        </a:p>
      </dgm:t>
    </dgm:pt>
    <dgm:pt modelId="{BDA71D6A-C3D1-411E-9EAC-6386FFEE52C2}" type="pres">
      <dgm:prSet presAssocID="{B3E39A80-D6B7-4E26-B22E-327D37299CB1}" presName="Name0" presStyleCnt="0">
        <dgm:presLayoutVars>
          <dgm:dir/>
          <dgm:resizeHandles val="exact"/>
        </dgm:presLayoutVars>
      </dgm:prSet>
      <dgm:spPr/>
    </dgm:pt>
    <dgm:pt modelId="{0B2273E3-B9E3-4A02-93CF-275511BE0699}" type="pres">
      <dgm:prSet presAssocID="{F4DCAFF9-3CD8-4192-92EC-2050EBC96D81}" presName="composite" presStyleCnt="0"/>
      <dgm:spPr/>
    </dgm:pt>
    <dgm:pt modelId="{367DAC4B-08E7-4BA7-A970-D0115453FB5A}" type="pres">
      <dgm:prSet presAssocID="{F4DCAFF9-3CD8-4192-92EC-2050EBC96D81}" presName="rect1" presStyleLbl="bgShp" presStyleIdx="0" presStyleCnt="1" custScaleX="50150459" custScaleY="41876038" custLinFactX="-119487" custLinFactY="-1654704" custLinFactNeighborX="-200000" custLinFactNeighborY="-1700000"/>
      <dgm:spPr>
        <a:blipFill>
          <a:blip xmlns:r="http://schemas.openxmlformats.org/officeDocument/2006/relationships" r:embed="rId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ln w="28575">
          <a:solidFill>
            <a:schemeClr val="bg1"/>
          </a:solidFill>
        </a:ln>
      </dgm:spPr>
    </dgm:pt>
    <dgm:pt modelId="{7AC81859-B11C-4EE9-8379-B9AF70890D88}" type="pres">
      <dgm:prSet presAssocID="{F4DCAFF9-3CD8-4192-92EC-2050EBC96D81}" presName="rect2" presStyleLbl="trBgShp" presStyleIdx="0" presStyleCnt="1">
        <dgm:presLayoutVars>
          <dgm:bulletEnabled val="1"/>
        </dgm:presLayoutVars>
      </dgm:prSet>
      <dgm:spPr/>
    </dgm:pt>
  </dgm:ptLst>
  <dgm:cxnLst>
    <dgm:cxn modelId="{17B20113-AD6E-416A-8BB8-1718DD77BCD5}" type="presOf" srcId="{B3E39A80-D6B7-4E26-B22E-327D37299CB1}" destId="{BDA71D6A-C3D1-411E-9EAC-6386FFEE52C2}" srcOrd="0" destOrd="0" presId="urn:microsoft.com/office/officeart/2008/layout/BendingPictureSemiTransparentText"/>
    <dgm:cxn modelId="{2A678D74-5D28-4772-9694-380BDCB05326}" srcId="{B3E39A80-D6B7-4E26-B22E-327D37299CB1}" destId="{F4DCAFF9-3CD8-4192-92EC-2050EBC96D81}" srcOrd="0" destOrd="0" parTransId="{896C2910-71E4-4E18-81DA-428510306E45}" sibTransId="{5670A9B4-EF79-4194-B2F8-D0D0B5D9F166}"/>
    <dgm:cxn modelId="{69F6E8F6-71FA-4E80-A52D-FCB916059F6A}" type="presOf" srcId="{F4DCAFF9-3CD8-4192-92EC-2050EBC96D81}" destId="{7AC81859-B11C-4EE9-8379-B9AF70890D88}" srcOrd="0" destOrd="0" presId="urn:microsoft.com/office/officeart/2008/layout/BendingPictureSemiTransparentText"/>
    <dgm:cxn modelId="{85C2103A-581D-40EE-A035-E474327BE712}" type="presParOf" srcId="{BDA71D6A-C3D1-411E-9EAC-6386FFEE52C2}" destId="{0B2273E3-B9E3-4A02-93CF-275511BE0699}" srcOrd="0" destOrd="0" presId="urn:microsoft.com/office/officeart/2008/layout/BendingPictureSemiTransparentText"/>
    <dgm:cxn modelId="{AE01CA66-C65F-4598-A402-BB6A164D0B21}" type="presParOf" srcId="{0B2273E3-B9E3-4A02-93CF-275511BE0699}" destId="{367DAC4B-08E7-4BA7-A970-D0115453FB5A}" srcOrd="0" destOrd="0" presId="urn:microsoft.com/office/officeart/2008/layout/BendingPictureSemiTransparentText"/>
    <dgm:cxn modelId="{4B044600-BBF9-4598-9858-83CFB941B19E}" type="presParOf" srcId="{0B2273E3-B9E3-4A02-93CF-275511BE0699}" destId="{7AC81859-B11C-4EE9-8379-B9AF70890D88}" srcOrd="1" destOrd="0" presId="urn:microsoft.com/office/officeart/2008/layout/BendingPictureSemiTransparentText"/>
  </dgm:cxnLst>
  <dgm:bg>
    <a:effectLst/>
  </dgm:bg>
  <dgm:whole>
    <a:ln>
      <a:noFill/>
    </a:ln>
  </dgm:whole>
  <dgm:extLst>
    <a:ext uri="http://schemas.microsoft.com/office/drawing/2008/diagram">
      <dsp:dataModelExt xmlns:dsp="http://schemas.microsoft.com/office/drawing/2008/diagram" relId="rId22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3E39A80-D6B7-4E26-B22E-327D37299CB1}" type="doc">
      <dgm:prSet loTypeId="urn:microsoft.com/office/officeart/2008/layout/BendingPictureSemiTransparentTex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4DCAFF9-3CD8-4192-92EC-2050EBC96D81}">
      <dgm:prSet phldrT="[Text]"/>
      <dgm:spPr>
        <a:noFill/>
      </dgm:spPr>
      <dgm:t>
        <a:bodyPr/>
        <a:lstStyle/>
        <a:p>
          <a:endParaRPr lang="en-US" dirty="0">
            <a:latin typeface="+mn-lt"/>
            <a:ea typeface="+mn-ea"/>
            <a:cs typeface="+mn-ea"/>
            <a:sym typeface="+mn-lt"/>
          </a:endParaRPr>
        </a:p>
      </dgm:t>
    </dgm:pt>
    <dgm:pt modelId="{896C2910-71E4-4E18-81DA-428510306E45}" type="parTrans" cxnId="{2A678D74-5D28-4772-9694-380BDCB05326}">
      <dgm:prSet/>
      <dgm:spPr/>
      <dgm:t>
        <a:bodyPr/>
        <a:lstStyle/>
        <a:p>
          <a:endParaRPr lang="en-US"/>
        </a:p>
      </dgm:t>
    </dgm:pt>
    <dgm:pt modelId="{5670A9B4-EF79-4194-B2F8-D0D0B5D9F166}" type="sibTrans" cxnId="{2A678D74-5D28-4772-9694-380BDCB05326}">
      <dgm:prSet/>
      <dgm:spPr/>
      <dgm:t>
        <a:bodyPr/>
        <a:lstStyle/>
        <a:p>
          <a:endParaRPr lang="en-US"/>
        </a:p>
      </dgm:t>
    </dgm:pt>
    <dgm:pt modelId="{BDA71D6A-C3D1-411E-9EAC-6386FFEE52C2}" type="pres">
      <dgm:prSet presAssocID="{B3E39A80-D6B7-4E26-B22E-327D37299CB1}" presName="Name0" presStyleCnt="0">
        <dgm:presLayoutVars>
          <dgm:dir/>
          <dgm:resizeHandles val="exact"/>
        </dgm:presLayoutVars>
      </dgm:prSet>
      <dgm:spPr/>
    </dgm:pt>
    <dgm:pt modelId="{0B2273E3-B9E3-4A02-93CF-275511BE0699}" type="pres">
      <dgm:prSet presAssocID="{F4DCAFF9-3CD8-4192-92EC-2050EBC96D81}" presName="composite" presStyleCnt="0"/>
      <dgm:spPr/>
    </dgm:pt>
    <dgm:pt modelId="{367DAC4B-08E7-4BA7-A970-D0115453FB5A}" type="pres">
      <dgm:prSet presAssocID="{F4DCAFF9-3CD8-4192-92EC-2050EBC96D81}" presName="rect1" presStyleLbl="bgShp" presStyleIdx="0" presStyleCnt="1" custScaleX="42814108" custScaleY="26586613" custLinFactX="-119487" custLinFactY="-1654704" custLinFactNeighborX="-200000" custLinFactNeighborY="-1700000"/>
      <dgm:spPr>
        <a:blipFill>
          <a:blip xmlns:r="http://schemas.openxmlformats.org/officeDocument/2006/relationships" r:embed="rId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ln w="28575">
          <a:solidFill>
            <a:schemeClr val="bg1"/>
          </a:solidFill>
        </a:ln>
      </dgm:spPr>
    </dgm:pt>
    <dgm:pt modelId="{7AC81859-B11C-4EE9-8379-B9AF70890D88}" type="pres">
      <dgm:prSet presAssocID="{F4DCAFF9-3CD8-4192-92EC-2050EBC96D81}" presName="rect2" presStyleLbl="trBgShp" presStyleIdx="0" presStyleCnt="1">
        <dgm:presLayoutVars>
          <dgm:bulletEnabled val="1"/>
        </dgm:presLayoutVars>
      </dgm:prSet>
      <dgm:spPr/>
    </dgm:pt>
  </dgm:ptLst>
  <dgm:cxnLst>
    <dgm:cxn modelId="{E0A1B55D-1E96-4E7B-92BA-A44DF1705396}" type="presOf" srcId="{B3E39A80-D6B7-4E26-B22E-327D37299CB1}" destId="{BDA71D6A-C3D1-411E-9EAC-6386FFEE52C2}" srcOrd="0" destOrd="0" presId="urn:microsoft.com/office/officeart/2008/layout/BendingPictureSemiTransparentText"/>
    <dgm:cxn modelId="{2A678D74-5D28-4772-9694-380BDCB05326}" srcId="{B3E39A80-D6B7-4E26-B22E-327D37299CB1}" destId="{F4DCAFF9-3CD8-4192-92EC-2050EBC96D81}" srcOrd="0" destOrd="0" parTransId="{896C2910-71E4-4E18-81DA-428510306E45}" sibTransId="{5670A9B4-EF79-4194-B2F8-D0D0B5D9F166}"/>
    <dgm:cxn modelId="{E4533583-ABBB-4B41-BEA7-917031538550}" type="presOf" srcId="{F4DCAFF9-3CD8-4192-92EC-2050EBC96D81}" destId="{7AC81859-B11C-4EE9-8379-B9AF70890D88}" srcOrd="0" destOrd="0" presId="urn:microsoft.com/office/officeart/2008/layout/BendingPictureSemiTransparentText"/>
    <dgm:cxn modelId="{C910FA0B-4D38-49DF-ACE0-B237CAA5BE63}" type="presParOf" srcId="{BDA71D6A-C3D1-411E-9EAC-6386FFEE52C2}" destId="{0B2273E3-B9E3-4A02-93CF-275511BE0699}" srcOrd="0" destOrd="0" presId="urn:microsoft.com/office/officeart/2008/layout/BendingPictureSemiTransparentText"/>
    <dgm:cxn modelId="{E6F33E73-0602-4C93-A364-04F1F885C432}" type="presParOf" srcId="{0B2273E3-B9E3-4A02-93CF-275511BE0699}" destId="{367DAC4B-08E7-4BA7-A970-D0115453FB5A}" srcOrd="0" destOrd="0" presId="urn:microsoft.com/office/officeart/2008/layout/BendingPictureSemiTransparentText"/>
    <dgm:cxn modelId="{AE82BE87-6E41-4FC8-951E-4564DFDF77CA}" type="presParOf" srcId="{0B2273E3-B9E3-4A02-93CF-275511BE0699}" destId="{7AC81859-B11C-4EE9-8379-B9AF70890D88}" srcOrd="1" destOrd="0" presId="urn:microsoft.com/office/officeart/2008/layout/BendingPictureSemiTransparentText"/>
  </dgm:cxnLst>
  <dgm:bg>
    <a:effectLst/>
  </dgm:bg>
  <dgm:whole>
    <a:ln>
      <a:noFill/>
    </a:ln>
  </dgm:whole>
  <dgm:extLst>
    <a:ext uri="http://schemas.microsoft.com/office/drawing/2008/diagram">
      <dsp:dataModelExt xmlns:dsp="http://schemas.microsoft.com/office/drawing/2008/diagram" relId="rId2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7DAC4B-08E7-4BA7-A970-D0115453FB5A}">
      <dsp:nvSpPr>
        <dsp:cNvPr id="0" name=""/>
        <dsp:cNvSpPr/>
      </dsp:nvSpPr>
      <dsp:spPr>
        <a:xfrm>
          <a:off x="0" y="0"/>
          <a:ext cx="4221479" cy="3372906"/>
        </a:xfrm>
        <a:prstGeom prst="rect">
          <a:avLst/>
        </a:prstGeom>
        <a:blipFill>
          <a:blip xmlns:r="http://schemas.openxmlformats.org/officeDocument/2006/relationships" r:embed="rId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AC81859-B11C-4EE9-8379-B9AF70890D88}">
      <dsp:nvSpPr>
        <dsp:cNvPr id="0" name=""/>
        <dsp:cNvSpPr/>
      </dsp:nvSpPr>
      <dsp:spPr>
        <a:xfrm>
          <a:off x="2107594" y="1690625"/>
          <a:ext cx="11708" cy="24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>
            <a:latin typeface="+mn-lt"/>
            <a:ea typeface="+mn-ea"/>
            <a:cs typeface="+mn-ea"/>
            <a:sym typeface="+mn-lt"/>
          </a:endParaRPr>
        </a:p>
      </dsp:txBody>
      <dsp:txXfrm>
        <a:off x="2107594" y="1690625"/>
        <a:ext cx="11708" cy="240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7DAC4B-08E7-4BA7-A970-D0115453FB5A}">
      <dsp:nvSpPr>
        <dsp:cNvPr id="0" name=""/>
        <dsp:cNvSpPr/>
      </dsp:nvSpPr>
      <dsp:spPr>
        <a:xfrm>
          <a:off x="0" y="0"/>
          <a:ext cx="3095534" cy="2111305"/>
        </a:xfrm>
        <a:prstGeom prst="rect">
          <a:avLst/>
        </a:prstGeom>
        <a:blipFill>
          <a:blip xmlns:r="http://schemas.openxmlformats.org/officeDocument/2006/relationships" r:embed="rId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ln w="28575">
          <a:solidFill>
            <a:schemeClr val="bg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AC81859-B11C-4EE9-8379-B9AF70890D88}">
      <dsp:nvSpPr>
        <dsp:cNvPr id="0" name=""/>
        <dsp:cNvSpPr/>
      </dsp:nvSpPr>
      <dsp:spPr>
        <a:xfrm>
          <a:off x="1549038" y="1058312"/>
          <a:ext cx="9265" cy="19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>
            <a:latin typeface="+mn-lt"/>
            <a:ea typeface="+mn-ea"/>
            <a:cs typeface="+mn-ea"/>
            <a:sym typeface="+mn-lt"/>
          </a:endParaRPr>
        </a:p>
      </dsp:txBody>
      <dsp:txXfrm>
        <a:off x="1549038" y="1058312"/>
        <a:ext cx="9265" cy="190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7DAC4B-08E7-4BA7-A970-D0115453FB5A}">
      <dsp:nvSpPr>
        <dsp:cNvPr id="0" name=""/>
        <dsp:cNvSpPr/>
      </dsp:nvSpPr>
      <dsp:spPr>
        <a:xfrm>
          <a:off x="0" y="0"/>
          <a:ext cx="1770727" cy="1884967"/>
        </a:xfrm>
        <a:prstGeom prst="rect">
          <a:avLst/>
        </a:prstGeom>
        <a:blipFill>
          <a:blip xmlns:r="http://schemas.openxmlformats.org/officeDocument/2006/relationships" r:embed="rId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ln w="28575">
          <a:solidFill>
            <a:schemeClr val="bg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AC81859-B11C-4EE9-8379-B9AF70890D88}">
      <dsp:nvSpPr>
        <dsp:cNvPr id="0" name=""/>
        <dsp:cNvSpPr/>
      </dsp:nvSpPr>
      <dsp:spPr>
        <a:xfrm>
          <a:off x="882876" y="943336"/>
          <a:ext cx="4974" cy="10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>
            <a:latin typeface="+mn-lt"/>
            <a:ea typeface="+mn-ea"/>
            <a:cs typeface="+mn-ea"/>
            <a:sym typeface="+mn-lt"/>
          </a:endParaRPr>
        </a:p>
      </dsp:txBody>
      <dsp:txXfrm>
        <a:off x="882876" y="943336"/>
        <a:ext cx="4974" cy="102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7DAC4B-08E7-4BA7-A970-D0115453FB5A}">
      <dsp:nvSpPr>
        <dsp:cNvPr id="0" name=""/>
        <dsp:cNvSpPr/>
      </dsp:nvSpPr>
      <dsp:spPr>
        <a:xfrm>
          <a:off x="0" y="0"/>
          <a:ext cx="1992068" cy="1425724"/>
        </a:xfrm>
        <a:prstGeom prst="rect">
          <a:avLst/>
        </a:prstGeom>
        <a:blipFill>
          <a:blip xmlns:r="http://schemas.openxmlformats.org/officeDocument/2006/relationships" r:embed="rId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ln w="28575">
          <a:solidFill>
            <a:schemeClr val="bg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AC81859-B11C-4EE9-8379-B9AF70890D88}">
      <dsp:nvSpPr>
        <dsp:cNvPr id="0" name=""/>
        <dsp:cNvSpPr/>
      </dsp:nvSpPr>
      <dsp:spPr>
        <a:xfrm>
          <a:off x="994048" y="714683"/>
          <a:ext cx="3972" cy="8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>
            <a:latin typeface="+mn-lt"/>
            <a:ea typeface="+mn-ea"/>
            <a:cs typeface="+mn-ea"/>
            <a:sym typeface="+mn-lt"/>
          </a:endParaRPr>
        </a:p>
      </dsp:txBody>
      <dsp:txXfrm>
        <a:off x="994048" y="714683"/>
        <a:ext cx="3972" cy="81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7DAC4B-08E7-4BA7-A970-D0115453FB5A}">
      <dsp:nvSpPr>
        <dsp:cNvPr id="0" name=""/>
        <dsp:cNvSpPr/>
      </dsp:nvSpPr>
      <dsp:spPr>
        <a:xfrm>
          <a:off x="0" y="0"/>
          <a:ext cx="3423732" cy="1822286"/>
        </a:xfrm>
        <a:prstGeom prst="rect">
          <a:avLst/>
        </a:prstGeom>
        <a:blipFill>
          <a:blip xmlns:r="http://schemas.openxmlformats.org/officeDocument/2006/relationships" r:embed="rId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ln w="28575">
          <a:solidFill>
            <a:schemeClr val="bg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AC81859-B11C-4EE9-8379-B9AF70890D88}">
      <dsp:nvSpPr>
        <dsp:cNvPr id="0" name=""/>
        <dsp:cNvSpPr/>
      </dsp:nvSpPr>
      <dsp:spPr>
        <a:xfrm>
          <a:off x="1709609" y="915294"/>
          <a:ext cx="7996" cy="16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>
            <a:latin typeface="+mn-lt"/>
            <a:ea typeface="+mn-ea"/>
            <a:cs typeface="+mn-ea"/>
            <a:sym typeface="+mn-lt"/>
          </a:endParaRPr>
        </a:p>
      </dsp:txBody>
      <dsp:txXfrm>
        <a:off x="1709609" y="915294"/>
        <a:ext cx="7996" cy="164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BendingPictureSemiTransparentText">
  <dgm:title val=""/>
  <dgm:desc val=""/>
  <dgm:catLst>
    <dgm:cat type="picture" pri="7000"/>
    <dgm:cat type="pictureconvert" pri="7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h" fact="1.19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.1667"/>
        </dgm:alg>
        <dgm:shape xmlns:r="http://schemas.openxmlformats.org/officeDocument/2006/relationships" r:blip="">
          <dgm:adjLst/>
        </dgm:shape>
        <dgm:constrLst>
          <dgm:constr type="l" for="ch" forName="rect1" refType="w" fact="0"/>
          <dgm:constr type="t" for="ch" forName="rect1" refType="h" fact="0"/>
          <dgm:constr type="w" for="ch" forName="rect1" refType="w"/>
          <dgm:constr type="h" for="ch" forName="rect1" refType="h"/>
          <dgm:constr type="l" for="ch" forName="rect2" refType="w" fact="0"/>
          <dgm:constr type="t" for="ch" forName="rect2" refType="h" fact="0.7"/>
          <dgm:constr type="w" for="ch" forName="rect2" refType="w"/>
          <dgm:constr type="h" for="ch" forName="rect2" refType="h" fact="0.24"/>
        </dgm:constrLst>
        <dgm:layoutNode name="rect1" styleLbl="bgShp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rect2" styleLbl="trBgShp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BendingPictureSemiTransparentText">
  <dgm:title val=""/>
  <dgm:desc val=""/>
  <dgm:catLst>
    <dgm:cat type="picture" pri="7000"/>
    <dgm:cat type="pictureconvert" pri="7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h" fact="1.19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.1667"/>
        </dgm:alg>
        <dgm:shape xmlns:r="http://schemas.openxmlformats.org/officeDocument/2006/relationships" r:blip="">
          <dgm:adjLst/>
        </dgm:shape>
        <dgm:constrLst>
          <dgm:constr type="l" for="ch" forName="rect1" refType="w" fact="0"/>
          <dgm:constr type="t" for="ch" forName="rect1" refType="h" fact="0"/>
          <dgm:constr type="w" for="ch" forName="rect1" refType="w"/>
          <dgm:constr type="h" for="ch" forName="rect1" refType="h"/>
          <dgm:constr type="l" for="ch" forName="rect2" refType="w" fact="0"/>
          <dgm:constr type="t" for="ch" forName="rect2" refType="h" fact="0.7"/>
          <dgm:constr type="w" for="ch" forName="rect2" refType="w"/>
          <dgm:constr type="h" for="ch" forName="rect2" refType="h" fact="0.24"/>
        </dgm:constrLst>
        <dgm:layoutNode name="rect1" styleLbl="bgShp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rect2" styleLbl="trBgShp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BendingPictureSemiTransparentText">
  <dgm:title val=""/>
  <dgm:desc val=""/>
  <dgm:catLst>
    <dgm:cat type="picture" pri="7000"/>
    <dgm:cat type="pictureconvert" pri="7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h" fact="1.19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.1667"/>
        </dgm:alg>
        <dgm:shape xmlns:r="http://schemas.openxmlformats.org/officeDocument/2006/relationships" r:blip="">
          <dgm:adjLst/>
        </dgm:shape>
        <dgm:constrLst>
          <dgm:constr type="l" for="ch" forName="rect1" refType="w" fact="0"/>
          <dgm:constr type="t" for="ch" forName="rect1" refType="h" fact="0"/>
          <dgm:constr type="w" for="ch" forName="rect1" refType="w"/>
          <dgm:constr type="h" for="ch" forName="rect1" refType="h"/>
          <dgm:constr type="l" for="ch" forName="rect2" refType="w" fact="0"/>
          <dgm:constr type="t" for="ch" forName="rect2" refType="h" fact="0.7"/>
          <dgm:constr type="w" for="ch" forName="rect2" refType="w"/>
          <dgm:constr type="h" for="ch" forName="rect2" refType="h" fact="0.24"/>
        </dgm:constrLst>
        <dgm:layoutNode name="rect1" styleLbl="bgShp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rect2" styleLbl="trBgShp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BendingPictureSemiTransparentText">
  <dgm:title val=""/>
  <dgm:desc val=""/>
  <dgm:catLst>
    <dgm:cat type="picture" pri="7000"/>
    <dgm:cat type="pictureconvert" pri="7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h" fact="1.19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.1667"/>
        </dgm:alg>
        <dgm:shape xmlns:r="http://schemas.openxmlformats.org/officeDocument/2006/relationships" r:blip="">
          <dgm:adjLst/>
        </dgm:shape>
        <dgm:constrLst>
          <dgm:constr type="l" for="ch" forName="rect1" refType="w" fact="0"/>
          <dgm:constr type="t" for="ch" forName="rect1" refType="h" fact="0"/>
          <dgm:constr type="w" for="ch" forName="rect1" refType="w"/>
          <dgm:constr type="h" for="ch" forName="rect1" refType="h"/>
          <dgm:constr type="l" for="ch" forName="rect2" refType="w" fact="0"/>
          <dgm:constr type="t" for="ch" forName="rect2" refType="h" fact="0.7"/>
          <dgm:constr type="w" for="ch" forName="rect2" refType="w"/>
          <dgm:constr type="h" for="ch" forName="rect2" refType="h" fact="0.24"/>
        </dgm:constrLst>
        <dgm:layoutNode name="rect1" styleLbl="bgShp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rect2" styleLbl="trBgShp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BendingPictureSemiTransparentText">
  <dgm:title val=""/>
  <dgm:desc val=""/>
  <dgm:catLst>
    <dgm:cat type="picture" pri="7000"/>
    <dgm:cat type="pictureconvert" pri="7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h" fact="1.19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.1667"/>
        </dgm:alg>
        <dgm:shape xmlns:r="http://schemas.openxmlformats.org/officeDocument/2006/relationships" r:blip="">
          <dgm:adjLst/>
        </dgm:shape>
        <dgm:constrLst>
          <dgm:constr type="l" for="ch" forName="rect1" refType="w" fact="0"/>
          <dgm:constr type="t" for="ch" forName="rect1" refType="h" fact="0"/>
          <dgm:constr type="w" for="ch" forName="rect1" refType="w"/>
          <dgm:constr type="h" for="ch" forName="rect1" refType="h"/>
          <dgm:constr type="l" for="ch" forName="rect2" refType="w" fact="0"/>
          <dgm:constr type="t" for="ch" forName="rect2" refType="h" fact="0.7"/>
          <dgm:constr type="w" for="ch" forName="rect2" refType="w"/>
          <dgm:constr type="h" for="ch" forName="rect2" refType="h" fact="0.24"/>
        </dgm:constrLst>
        <dgm:layoutNode name="rect1" styleLbl="bgShp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rect2" styleLbl="trBgShp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727C13-F128-4C80-B233-0897A9B7643F}" type="datetimeFigureOut">
              <a:rPr lang="zh-CN" altLang="en-US" smtClean="0"/>
              <a:t>2023/4/26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325557-2267-49CA-B3F2-48BDCDB549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72918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B68624-630B-4744-BCCD-C1E38D15EDD3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38705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0C1EB8-81F2-435F-A431-95F3C5442F2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1064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8CE7B1-EEFF-4325-B8A5-590AB514CB10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1442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0C1EB8-81F2-435F-A431-95F3C5442F2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87256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325557-2267-49CA-B3F2-48BDCDB54934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98869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B68624-630B-4744-BCCD-C1E38D15EDD3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34913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5F6E7E-D1E1-4FED-A39B-7D415D30241A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73162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325557-2267-49CA-B3F2-48BDCDB54934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23318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325557-2267-49CA-B3F2-48BDCDB54934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5755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325557-2267-49CA-B3F2-48BDCDB54934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25352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325557-2267-49CA-B3F2-48BDCDB54934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10526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325557-2267-49CA-B3F2-48BDCDB54934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70134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8CE7B1-EEFF-4325-B8A5-590AB514CB10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7360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5F6E7E-D1E1-4FED-A39B-7D415D30241A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15300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hangye/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2BC78-54BE-49E5-A660-7816D3B2D17F}" type="datetimeFigureOut">
              <a:rPr lang="zh-CN" altLang="en-US" smtClean="0"/>
              <a:t>2023/4/26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66146-B04F-4A75-968A-1E471B1AF3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4884793"/>
      </p:ext>
    </p:extLst>
  </p:cSld>
  <p:clrMapOvr>
    <a:masterClrMapping/>
  </p:clrMapOvr>
  <p:transition spd="med" advClick="0" advTm="5000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62717138"/>
      </p:ext>
    </p:extLst>
  </p:cSld>
  <p:clrMapOvr>
    <a:masterClrMapping/>
  </p:clrMapOvr>
  <p:transition spd="med" advClick="0" advTm="5000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/>
              <a:t>2023/4/26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75343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/>
              <a:t>2023/4/26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97948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8282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79924723"/>
      </p:ext>
    </p:extLst>
  </p:cSld>
  <p:clrMapOvr>
    <a:masterClrMapping/>
  </p:clrMapOvr>
  <p:transition spd="med" advClick="0" advTm="5000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17286639"/>
      </p:ext>
    </p:extLst>
  </p:cSld>
  <p:clrMapOvr>
    <a:masterClrMapping/>
  </p:clrMapOvr>
  <p:transition spd="med" advClick="0" advTm="5000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0" name="Title 1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B4C817F5-7F38-9FC8-3811-F3D9B641B9FF}"/>
              </a:ext>
            </a:extLst>
          </p:cNvPr>
          <p:cNvSpPr txBox="1"/>
          <p:nvPr userDrawn="1"/>
        </p:nvSpPr>
        <p:spPr>
          <a:xfrm>
            <a:off x="1155229" y="3568389"/>
            <a:ext cx="1440159" cy="118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>
              <a:lnSpc>
                <a:spcPct val="200000"/>
              </a:lnSpc>
            </a:pPr>
            <a:r>
              <a:rPr lang="zh-CN" altLang="en-US" sz="100" dirty="0">
                <a:solidFill>
                  <a:prstClr val="black"/>
                </a:solidFill>
                <a:latin typeface="微软雅黑" panose="020B0503020204020204" pitchFamily="34" charset="-122"/>
                <a:hlinkClick r:id="rId2"/>
              </a:rPr>
              <a:t>行业</a:t>
            </a:r>
            <a:r>
              <a:rPr lang="en-US" altLang="zh-CN" sz="100" dirty="0">
                <a:solidFill>
                  <a:prstClr val="black"/>
                </a:solidFill>
                <a:latin typeface="微软雅黑" panose="020B0503020204020204" pitchFamily="34" charset="-122"/>
                <a:hlinkClick r:id="rId2"/>
              </a:rPr>
              <a:t>PPT</a:t>
            </a:r>
            <a:r>
              <a:rPr lang="zh-CN" altLang="en-US" sz="100" dirty="0">
                <a:solidFill>
                  <a:prstClr val="black"/>
                </a:solidFill>
                <a:latin typeface="微软雅黑" panose="020B0503020204020204" pitchFamily="34" charset="-122"/>
                <a:hlinkClick r:id="rId2"/>
              </a:rPr>
              <a:t>模板</a:t>
            </a:r>
            <a:r>
              <a:rPr lang="en-US" altLang="zh-CN" sz="100" dirty="0">
                <a:solidFill>
                  <a:prstClr val="black"/>
                </a:solidFill>
                <a:latin typeface="微软雅黑" panose="020B0503020204020204" pitchFamily="34" charset="-122"/>
              </a:rPr>
              <a:t>http://www.1ppt.com/hangye/</a:t>
            </a:r>
          </a:p>
        </p:txBody>
      </p:sp>
    </p:spTree>
    <p:extLst>
      <p:ext uri="{BB962C8B-B14F-4D97-AF65-F5344CB8AC3E}">
        <p14:creationId xmlns:p14="http://schemas.microsoft.com/office/powerpoint/2010/main" val="3022846044"/>
      </p:ext>
    </p:extLst>
  </p:cSld>
  <p:clrMapOvr>
    <a:masterClrMapping/>
  </p:clrMapOvr>
  <p:transition spd="med" advClick="0" advTm="5000">
    <p:fade/>
  </p:transition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170DC8-882F-4D1F-A87B-982ABBABC3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EA2BFBB-AD1D-4A10-C8F8-CF0CDB299D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2BC78-54BE-49E5-A660-7816D3B2D17F}" type="datetimeFigureOut">
              <a:rPr lang="zh-CN" altLang="en-US" smtClean="0"/>
              <a:t>2023/4/26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2DC77E3-7F6D-B103-D2DF-8D19735F1A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8560B32-68F3-F6D3-E594-4B3743ACD3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66146-B04F-4A75-968A-1E471B1AF3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9596454"/>
      </p:ext>
    </p:extLst>
  </p:cSld>
  <p:clrMapOvr>
    <a:masterClrMapping/>
  </p:clrMapOvr>
  <p:transition spd="med" advClick="0" advTm="5000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B57FD6-E5C3-894E-3C25-7DEB31A7B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020FD1BA-2D52-2A88-5BFE-56D725756A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2BC78-54BE-49E5-A660-7816D3B2D17F}" type="datetimeFigureOut">
              <a:rPr lang="zh-CN" altLang="en-US" smtClean="0"/>
              <a:t>2023/4/26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87CF9BC-E127-252B-19FE-867BC9D165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B14BDF4-C59E-F62E-D352-9A8BA5F8E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66146-B04F-4A75-968A-1E471B1AF3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8132987"/>
      </p:ext>
    </p:extLst>
  </p:cSld>
  <p:clrMapOvr>
    <a:masterClrMapping/>
  </p:clrMapOvr>
  <p:transition spd="med" advClick="0" advTm="5000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43A16A-B915-618F-FF77-00B1BBE6E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610A81B-62B0-E6CB-8197-14717B22E9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2BC78-54BE-49E5-A660-7816D3B2D17F}" type="datetimeFigureOut">
              <a:rPr lang="zh-CN" altLang="en-US" smtClean="0"/>
              <a:t>2023/4/26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100EDC5-74CB-E574-5E4A-EC72EF8AFB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FB79D24-81CA-A258-8E0B-CCD30D8D0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66146-B04F-4A75-968A-1E471B1AF3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903997"/>
      </p:ext>
    </p:extLst>
  </p:cSld>
  <p:clrMapOvr>
    <a:masterClrMapping/>
  </p:clrMapOvr>
  <p:transition spd="med" advClick="0" advTm="5000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D5DA92-6ADF-4749-2E9F-255D99761A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667DE98-271D-70C8-96D5-C115C771EC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2BC78-54BE-49E5-A660-7816D3B2D17F}" type="datetimeFigureOut">
              <a:rPr lang="zh-CN" altLang="en-US" smtClean="0"/>
              <a:t>2023/4/26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AF8CF40-110F-B545-DE58-06E552498E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F3CCA15-9780-0967-B4E4-5DC50E73B6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66146-B04F-4A75-968A-1E471B1AF3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0215805"/>
      </p:ext>
    </p:extLst>
  </p:cSld>
  <p:clrMapOvr>
    <a:masterClrMapping/>
  </p:clrMapOvr>
  <p:transition spd="med" advClick="0" advTm="5000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34ED2E1-A4F3-17B3-F88B-9540F0359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702B062-5C49-5F09-5360-21C759DF12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2BC78-54BE-49E5-A660-7816D3B2D17F}" type="datetimeFigureOut">
              <a:rPr lang="zh-CN" altLang="en-US" smtClean="0"/>
              <a:t>2023/4/26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AD23302-46E3-94D5-9FFF-38B321BCFE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8C514F6-1467-2ED5-AF4B-B88444C03D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66146-B04F-4A75-968A-1E471B1AF3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424512"/>
      </p:ext>
    </p:extLst>
  </p:cSld>
  <p:clrMapOvr>
    <a:masterClrMapping/>
  </p:clrMapOvr>
  <p:transition spd="med" advClick="0" advTm="5000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2" cstate="screen">
            <a:alphaModFix amt="35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C2BC78-54BE-49E5-A660-7816D3B2D17F}" type="datetimeFigureOut">
              <a:rPr lang="zh-CN" altLang="en-US" smtClean="0"/>
              <a:t>2023/4/26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366146-B04F-4A75-968A-1E471B1AF3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18571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90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5" r:id="rId10"/>
  </p:sldLayoutIdLst>
  <p:transition spd="med" advClick="0" advTm="5000">
    <p:fade/>
  </p:transition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50610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694" r:id="rId3"/>
  </p:sldLayoutIdLst>
  <p:txStyles>
    <p:titleStyle>
      <a:lvl1pPr algn="ctr" defTabSz="6858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6858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13" Type="http://schemas.openxmlformats.org/officeDocument/2006/relationships/diagramData" Target="../diagrams/data3.xml"/><Relationship Id="rId18" Type="http://schemas.openxmlformats.org/officeDocument/2006/relationships/diagramData" Target="../diagrams/data4.xml"/><Relationship Id="rId26" Type="http://schemas.openxmlformats.org/officeDocument/2006/relationships/diagramColors" Target="../diagrams/colors5.xml"/><Relationship Id="rId3" Type="http://schemas.openxmlformats.org/officeDocument/2006/relationships/diagramData" Target="../diagrams/data1.xml"/><Relationship Id="rId21" Type="http://schemas.openxmlformats.org/officeDocument/2006/relationships/diagramColors" Target="../diagrams/colors4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17" Type="http://schemas.microsoft.com/office/2007/relationships/diagramDrawing" Target="../diagrams/drawing3.xml"/><Relationship Id="rId25" Type="http://schemas.openxmlformats.org/officeDocument/2006/relationships/diagramQuickStyle" Target="../diagrams/quickStyle5.xml"/><Relationship Id="rId2" Type="http://schemas.openxmlformats.org/officeDocument/2006/relationships/notesSlide" Target="../notesSlides/notesSlide10.xml"/><Relationship Id="rId16" Type="http://schemas.openxmlformats.org/officeDocument/2006/relationships/diagramColors" Target="../diagrams/colors3.xml"/><Relationship Id="rId20" Type="http://schemas.openxmlformats.org/officeDocument/2006/relationships/diagramQuickStyle" Target="../diagrams/quickStyle4.xml"/><Relationship Id="rId1" Type="http://schemas.openxmlformats.org/officeDocument/2006/relationships/slideLayout" Target="../slideLayouts/slideLayout10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24" Type="http://schemas.openxmlformats.org/officeDocument/2006/relationships/diagramLayout" Target="../diagrams/layout5.xml"/><Relationship Id="rId5" Type="http://schemas.openxmlformats.org/officeDocument/2006/relationships/diagramQuickStyle" Target="../diagrams/quickStyle1.xml"/><Relationship Id="rId15" Type="http://schemas.openxmlformats.org/officeDocument/2006/relationships/diagramQuickStyle" Target="../diagrams/quickStyle3.xml"/><Relationship Id="rId23" Type="http://schemas.openxmlformats.org/officeDocument/2006/relationships/diagramData" Target="../diagrams/data5.xml"/><Relationship Id="rId10" Type="http://schemas.openxmlformats.org/officeDocument/2006/relationships/diagramQuickStyle" Target="../diagrams/quickStyle2.xml"/><Relationship Id="rId19" Type="http://schemas.openxmlformats.org/officeDocument/2006/relationships/diagramLayout" Target="../diagrams/layout4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Relationship Id="rId14" Type="http://schemas.openxmlformats.org/officeDocument/2006/relationships/diagramLayout" Target="../diagrams/layout3.xml"/><Relationship Id="rId22" Type="http://schemas.microsoft.com/office/2007/relationships/diagramDrawing" Target="../diagrams/drawing4.xml"/><Relationship Id="rId27" Type="http://schemas.microsoft.com/office/2007/relationships/diagramDrawing" Target="../diagrams/drawing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9.jpeg"/><Relationship Id="rId7" Type="http://schemas.openxmlformats.org/officeDocument/2006/relationships/image" Target="../media/image1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jpeg"/><Relationship Id="rId11" Type="http://schemas.openxmlformats.org/officeDocument/2006/relationships/image" Target="../media/image17.jpeg"/><Relationship Id="rId5" Type="http://schemas.openxmlformats.org/officeDocument/2006/relationships/image" Target="../media/image11.jpeg"/><Relationship Id="rId10" Type="http://schemas.openxmlformats.org/officeDocument/2006/relationships/image" Target="../media/image16.jpeg"/><Relationship Id="rId4" Type="http://schemas.openxmlformats.org/officeDocument/2006/relationships/image" Target="../media/image10.jpeg"/><Relationship Id="rId9" Type="http://schemas.openxmlformats.org/officeDocument/2006/relationships/image" Target="../media/image1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矩形 63">
            <a:extLst>
              <a:ext uri="{FF2B5EF4-FFF2-40B4-BE49-F238E27FC236}">
                <a16:creationId xmlns:a16="http://schemas.microsoft.com/office/drawing/2014/main" id="{25B8F1EC-F32B-403D-B4DB-6B7A50D05686}"/>
              </a:ext>
            </a:extLst>
          </p:cNvPr>
          <p:cNvSpPr/>
          <p:nvPr/>
        </p:nvSpPr>
        <p:spPr>
          <a:xfrm>
            <a:off x="0" y="1160290"/>
            <a:ext cx="9144000" cy="2534660"/>
          </a:xfrm>
          <a:prstGeom prst="rect">
            <a:avLst/>
          </a:prstGeom>
          <a:solidFill>
            <a:schemeClr val="bg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>
              <a:cs typeface="+mn-ea"/>
              <a:sym typeface="+mn-lt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CBD0680D-E8BC-4C1B-AFE2-3C17C29CA362}"/>
              </a:ext>
            </a:extLst>
          </p:cNvPr>
          <p:cNvSpPr txBox="1"/>
          <p:nvPr/>
        </p:nvSpPr>
        <p:spPr>
          <a:xfrm>
            <a:off x="2318594" y="2994665"/>
            <a:ext cx="4743200" cy="25795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I love you more than I've ever loved any</a:t>
            </a:r>
            <a:r>
              <a:rPr lang="en-US" altLang="zh-CN" sz="8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thing</a:t>
            </a:r>
            <a:r>
              <a:rPr lang="zh-CN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. And I've waited longer for you than I've waited for any</a:t>
            </a:r>
            <a:r>
              <a:rPr lang="en-US" altLang="zh-CN" sz="8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thing</a:t>
            </a:r>
            <a:r>
              <a:rPr lang="zh-CN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.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68" name="组合 67">
            <a:extLst>
              <a:ext uri="{FF2B5EF4-FFF2-40B4-BE49-F238E27FC236}">
                <a16:creationId xmlns:a16="http://schemas.microsoft.com/office/drawing/2014/main" id="{29761A71-4D73-445A-9DD5-182043C4DCBA}"/>
              </a:ext>
            </a:extLst>
          </p:cNvPr>
          <p:cNvGrpSpPr/>
          <p:nvPr/>
        </p:nvGrpSpPr>
        <p:grpSpPr>
          <a:xfrm>
            <a:off x="3115699" y="1587875"/>
            <a:ext cx="2896707" cy="688738"/>
            <a:chOff x="6217218" y="1724024"/>
            <a:chExt cx="2643993" cy="628651"/>
          </a:xfrm>
        </p:grpSpPr>
        <p:sp>
          <p:nvSpPr>
            <p:cNvPr id="69" name="椭圆 68">
              <a:extLst>
                <a:ext uri="{FF2B5EF4-FFF2-40B4-BE49-F238E27FC236}">
                  <a16:creationId xmlns:a16="http://schemas.microsoft.com/office/drawing/2014/main" id="{31496A07-8C8D-4473-812E-B0A4359023CB}"/>
                </a:ext>
              </a:extLst>
            </p:cNvPr>
            <p:cNvSpPr/>
            <p:nvPr/>
          </p:nvSpPr>
          <p:spPr>
            <a:xfrm>
              <a:off x="6217218" y="1724024"/>
              <a:ext cx="628650" cy="62865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 dirty="0">
                <a:cs typeface="+mn-ea"/>
                <a:sym typeface="+mn-lt"/>
              </a:endParaRPr>
            </a:p>
          </p:txBody>
        </p:sp>
        <p:sp>
          <p:nvSpPr>
            <p:cNvPr id="70" name="椭圆 69">
              <a:extLst>
                <a:ext uri="{FF2B5EF4-FFF2-40B4-BE49-F238E27FC236}">
                  <a16:creationId xmlns:a16="http://schemas.microsoft.com/office/drawing/2014/main" id="{32AF6272-8702-4810-9C7B-3E900BFCB4AB}"/>
                </a:ext>
              </a:extLst>
            </p:cNvPr>
            <p:cNvSpPr/>
            <p:nvPr/>
          </p:nvSpPr>
          <p:spPr>
            <a:xfrm>
              <a:off x="6888843" y="1724025"/>
              <a:ext cx="628650" cy="62865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cs typeface="+mn-ea"/>
                <a:sym typeface="+mn-lt"/>
              </a:endParaRPr>
            </a:p>
          </p:txBody>
        </p:sp>
        <p:sp>
          <p:nvSpPr>
            <p:cNvPr id="71" name="椭圆 70">
              <a:extLst>
                <a:ext uri="{FF2B5EF4-FFF2-40B4-BE49-F238E27FC236}">
                  <a16:creationId xmlns:a16="http://schemas.microsoft.com/office/drawing/2014/main" id="{0F476087-B0DD-4C16-B9F4-6019F709003C}"/>
                </a:ext>
              </a:extLst>
            </p:cNvPr>
            <p:cNvSpPr/>
            <p:nvPr/>
          </p:nvSpPr>
          <p:spPr>
            <a:xfrm>
              <a:off x="7561036" y="1724025"/>
              <a:ext cx="628650" cy="62865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cs typeface="+mn-ea"/>
                <a:sym typeface="+mn-lt"/>
              </a:endParaRPr>
            </a:p>
          </p:txBody>
        </p:sp>
        <p:sp>
          <p:nvSpPr>
            <p:cNvPr id="72" name="椭圆 71">
              <a:extLst>
                <a:ext uri="{FF2B5EF4-FFF2-40B4-BE49-F238E27FC236}">
                  <a16:creationId xmlns:a16="http://schemas.microsoft.com/office/drawing/2014/main" id="{66A4D5E4-E205-4B8C-88BA-2B55761421B8}"/>
                </a:ext>
              </a:extLst>
            </p:cNvPr>
            <p:cNvSpPr/>
            <p:nvPr/>
          </p:nvSpPr>
          <p:spPr>
            <a:xfrm>
              <a:off x="8232561" y="1724025"/>
              <a:ext cx="628650" cy="62865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cs typeface="+mn-ea"/>
                <a:sym typeface="+mn-lt"/>
              </a:endParaRPr>
            </a:p>
          </p:txBody>
        </p:sp>
        <p:sp>
          <p:nvSpPr>
            <p:cNvPr id="73" name="文本框 72">
              <a:extLst>
                <a:ext uri="{FF2B5EF4-FFF2-40B4-BE49-F238E27FC236}">
                  <a16:creationId xmlns:a16="http://schemas.microsoft.com/office/drawing/2014/main" id="{9F77C7D2-828B-44B8-9131-F277F6A9A79A}"/>
                </a:ext>
              </a:extLst>
            </p:cNvPr>
            <p:cNvSpPr txBox="1"/>
            <p:nvPr/>
          </p:nvSpPr>
          <p:spPr>
            <a:xfrm>
              <a:off x="6253387" y="1776740"/>
              <a:ext cx="447675" cy="5337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dirty="0">
                  <a:cs typeface="+mn-ea"/>
                  <a:sym typeface="+mn-lt"/>
                </a:rPr>
                <a:t>旅</a:t>
              </a:r>
            </a:p>
          </p:txBody>
        </p:sp>
        <p:sp>
          <p:nvSpPr>
            <p:cNvPr id="74" name="文本框 73">
              <a:extLst>
                <a:ext uri="{FF2B5EF4-FFF2-40B4-BE49-F238E27FC236}">
                  <a16:creationId xmlns:a16="http://schemas.microsoft.com/office/drawing/2014/main" id="{483D39E6-7536-4894-B300-352C485C1147}"/>
                </a:ext>
              </a:extLst>
            </p:cNvPr>
            <p:cNvSpPr txBox="1"/>
            <p:nvPr/>
          </p:nvSpPr>
          <p:spPr>
            <a:xfrm>
              <a:off x="6931250" y="1776740"/>
              <a:ext cx="447675" cy="5337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dirty="0">
                  <a:cs typeface="+mn-ea"/>
                  <a:sym typeface="+mn-lt"/>
                </a:rPr>
                <a:t>行</a:t>
              </a:r>
            </a:p>
          </p:txBody>
        </p:sp>
        <p:sp>
          <p:nvSpPr>
            <p:cNvPr id="75" name="文本框 74">
              <a:extLst>
                <a:ext uri="{FF2B5EF4-FFF2-40B4-BE49-F238E27FC236}">
                  <a16:creationId xmlns:a16="http://schemas.microsoft.com/office/drawing/2014/main" id="{3D8863DD-8772-4FC0-940D-D9A96AF2178D}"/>
                </a:ext>
              </a:extLst>
            </p:cNvPr>
            <p:cNvSpPr txBox="1"/>
            <p:nvPr/>
          </p:nvSpPr>
          <p:spPr>
            <a:xfrm>
              <a:off x="7601176" y="1776740"/>
              <a:ext cx="447675" cy="5337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dirty="0">
                  <a:cs typeface="+mn-ea"/>
                  <a:sym typeface="+mn-lt"/>
                </a:rPr>
                <a:t>之</a:t>
              </a:r>
            </a:p>
          </p:txBody>
        </p:sp>
        <p:sp>
          <p:nvSpPr>
            <p:cNvPr id="76" name="文本框 75">
              <a:extLst>
                <a:ext uri="{FF2B5EF4-FFF2-40B4-BE49-F238E27FC236}">
                  <a16:creationId xmlns:a16="http://schemas.microsoft.com/office/drawing/2014/main" id="{A2F89FEB-F993-4831-8B61-2248D5C4F842}"/>
                </a:ext>
              </a:extLst>
            </p:cNvPr>
            <p:cNvSpPr txBox="1"/>
            <p:nvPr/>
          </p:nvSpPr>
          <p:spPr>
            <a:xfrm>
              <a:off x="8266115" y="1776740"/>
              <a:ext cx="447675" cy="5337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dirty="0">
                  <a:cs typeface="+mn-ea"/>
                  <a:sym typeface="+mn-lt"/>
                </a:rPr>
                <a:t>书</a:t>
              </a:r>
              <a:endParaRPr lang="zh-CN" altLang="en-US" dirty="0">
                <a:sym typeface="+mn-lt"/>
              </a:endParaRPr>
            </a:p>
          </p:txBody>
        </p:sp>
      </p:grpSp>
      <p:grpSp>
        <p:nvGrpSpPr>
          <p:cNvPr id="78" name="组合 77">
            <a:extLst>
              <a:ext uri="{FF2B5EF4-FFF2-40B4-BE49-F238E27FC236}">
                <a16:creationId xmlns:a16="http://schemas.microsoft.com/office/drawing/2014/main" id="{A561F1C9-E052-4A16-BDED-84985B88FF30}"/>
              </a:ext>
            </a:extLst>
          </p:cNvPr>
          <p:cNvGrpSpPr/>
          <p:nvPr/>
        </p:nvGrpSpPr>
        <p:grpSpPr>
          <a:xfrm>
            <a:off x="3028737" y="2605845"/>
            <a:ext cx="3198202" cy="388820"/>
            <a:chOff x="3704252" y="2567355"/>
            <a:chExt cx="3508352" cy="362072"/>
          </a:xfrm>
        </p:grpSpPr>
        <p:sp>
          <p:nvSpPr>
            <p:cNvPr id="80" name="矩形 79">
              <a:extLst>
                <a:ext uri="{FF2B5EF4-FFF2-40B4-BE49-F238E27FC236}">
                  <a16:creationId xmlns:a16="http://schemas.microsoft.com/office/drawing/2014/main" id="{87A30475-707D-4223-98D9-7C8B18640491}"/>
                </a:ext>
              </a:extLst>
            </p:cNvPr>
            <p:cNvSpPr/>
            <p:nvPr/>
          </p:nvSpPr>
          <p:spPr>
            <a:xfrm>
              <a:off x="5026900" y="2590873"/>
              <a:ext cx="431528" cy="338554"/>
            </a:xfrm>
            <a:prstGeom prst="rect">
              <a:avLst/>
            </a:prstGeom>
            <a:noFill/>
          </p:spPr>
          <p:txBody>
            <a:bodyPr vert="horz" wrap="none" anchor="ctr">
              <a:spAutoFit/>
            </a:bodyPr>
            <a:lstStyle/>
            <a:p>
              <a:pPr algn="ctr"/>
              <a:r>
                <a:rPr lang="zh-CN" altLang="en-US" sz="1600" spc="600" dirty="0">
                  <a:solidFill>
                    <a:schemeClr val="bg2">
                      <a:lumMod val="25000"/>
                    </a:schemeClr>
                  </a:solidFill>
                  <a:cs typeface="+mn-ea"/>
                  <a:sym typeface="+mn-lt"/>
                </a:rPr>
                <a:t>  </a:t>
              </a:r>
              <a:endParaRPr lang="en-US" altLang="zh-CN" sz="1600" spc="600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81" name="矩形 80">
              <a:extLst>
                <a:ext uri="{FF2B5EF4-FFF2-40B4-BE49-F238E27FC236}">
                  <a16:creationId xmlns:a16="http://schemas.microsoft.com/office/drawing/2014/main" id="{C83BF042-0199-4A35-8F44-CDE55EB59EA1}"/>
                </a:ext>
              </a:extLst>
            </p:cNvPr>
            <p:cNvSpPr/>
            <p:nvPr/>
          </p:nvSpPr>
          <p:spPr>
            <a:xfrm>
              <a:off x="3704252" y="2567355"/>
              <a:ext cx="3508352" cy="315264"/>
            </a:xfrm>
            <a:prstGeom prst="rect">
              <a:avLst/>
            </a:prstGeom>
            <a:noFill/>
          </p:spPr>
          <p:txBody>
            <a:bodyPr vert="horz" wrap="square" anchor="ctr">
              <a:spAutoFit/>
            </a:bodyPr>
            <a:lstStyle/>
            <a:p>
              <a:pPr algn="ctr"/>
              <a:r>
                <a:rPr lang="en-US" altLang="zh-CN" sz="1600" spc="600" dirty="0">
                  <a:solidFill>
                    <a:schemeClr val="bg2">
                      <a:lumMod val="25000"/>
                    </a:schemeClr>
                  </a:solidFill>
                  <a:cs typeface="+mn-ea"/>
                  <a:sym typeface="+mn-lt"/>
                </a:rPr>
                <a:t>【  </a:t>
              </a:r>
              <a:r>
                <a:rPr lang="en-US" altLang="zh-CN" sz="1600" spc="600" dirty="0">
                  <a:solidFill>
                    <a:schemeClr val="bg2">
                      <a:lumMod val="25000"/>
                    </a:schemeClr>
                  </a:solidFill>
                  <a:latin typeface="Berlin Sans FB" panose="020E0602020502020306" pitchFamily="34" charset="0"/>
                  <a:cs typeface="+mn-ea"/>
                  <a:sym typeface="+mn-lt"/>
                </a:rPr>
                <a:t>Travel book  </a:t>
              </a:r>
              <a:r>
                <a:rPr lang="en-US" altLang="zh-CN" sz="1600" spc="600" dirty="0">
                  <a:solidFill>
                    <a:schemeClr val="bg2">
                      <a:lumMod val="25000"/>
                    </a:schemeClr>
                  </a:solidFill>
                  <a:cs typeface="+mn-ea"/>
                  <a:sym typeface="+mn-lt"/>
                </a:rPr>
                <a:t>】</a:t>
              </a:r>
            </a:p>
          </p:txBody>
        </p:sp>
      </p:grpSp>
      <p:sp>
        <p:nvSpPr>
          <p:cNvPr id="82" name="矩形 81">
            <a:extLst>
              <a:ext uri="{FF2B5EF4-FFF2-40B4-BE49-F238E27FC236}">
                <a16:creationId xmlns:a16="http://schemas.microsoft.com/office/drawing/2014/main" id="{D57A37A0-2567-4326-ACDD-8FD366C24CEB}"/>
              </a:ext>
            </a:extLst>
          </p:cNvPr>
          <p:cNvSpPr/>
          <p:nvPr/>
        </p:nvSpPr>
        <p:spPr>
          <a:xfrm>
            <a:off x="3343732" y="2289121"/>
            <a:ext cx="2440642" cy="276999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pPr algn="dist"/>
            <a:r>
              <a:rPr lang="en-US" altLang="zh-CN" sz="1200" dirty="0">
                <a:solidFill>
                  <a:schemeClr val="accent1">
                    <a:lumMod val="60000"/>
                    <a:lumOff val="40000"/>
                  </a:schemeClr>
                </a:solidFill>
                <a:cs typeface="+mn-ea"/>
                <a:sym typeface="+mn-lt"/>
              </a:rPr>
              <a:t>BU FU SHI GUANG</a:t>
            </a:r>
          </a:p>
        </p:txBody>
      </p:sp>
    </p:spTree>
    <p:extLst>
      <p:ext uri="{BB962C8B-B14F-4D97-AF65-F5344CB8AC3E}">
        <p14:creationId xmlns:p14="http://schemas.microsoft.com/office/powerpoint/2010/main" val="2748372048"/>
      </p:ext>
    </p:extLst>
  </p:cSld>
  <p:clrMapOvr>
    <a:masterClrMapping/>
  </p:clrMapOvr>
  <p:transition spd="med" advClick="0" advTm="5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bldLvl="0"/>
      <p:bldP spid="8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/>
          <p:cNvGraphicFramePr/>
          <p:nvPr/>
        </p:nvGraphicFramePr>
        <p:xfrm>
          <a:off x="3201115" y="-5802"/>
          <a:ext cx="4226898" cy="33772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3" name="Diagram 2"/>
          <p:cNvGraphicFramePr/>
          <p:nvPr/>
        </p:nvGraphicFramePr>
        <p:xfrm>
          <a:off x="2801272" y="3028712"/>
          <a:ext cx="3107342" cy="21134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aphicFrame>
        <p:nvGraphicFramePr>
          <p:cNvPr id="7" name="Diagram 6"/>
          <p:cNvGraphicFramePr/>
          <p:nvPr/>
        </p:nvGraphicFramePr>
        <p:xfrm>
          <a:off x="7373272" y="1339"/>
          <a:ext cx="1770728" cy="18849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graphicFrame>
        <p:nvGraphicFramePr>
          <p:cNvPr id="9" name="Diagram 8"/>
          <p:cNvGraphicFramePr/>
          <p:nvPr/>
        </p:nvGraphicFramePr>
        <p:xfrm>
          <a:off x="7168592" y="1886307"/>
          <a:ext cx="1992069" cy="14280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8" r:lo="rId19" r:qs="rId20" r:cs="rId21"/>
          </a:graphicData>
        </a:graphic>
      </p:graphicFrame>
      <p:graphicFrame>
        <p:nvGraphicFramePr>
          <p:cNvPr id="10" name="Diagram 9"/>
          <p:cNvGraphicFramePr/>
          <p:nvPr/>
        </p:nvGraphicFramePr>
        <p:xfrm>
          <a:off x="5828645" y="3314313"/>
          <a:ext cx="3427215" cy="18278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3" r:lo="rId24" r:qs="rId25" r:cs="rId26"/>
          </a:graphicData>
        </a:graphic>
      </p:graphicFrame>
      <p:sp>
        <p:nvSpPr>
          <p:cNvPr id="5" name="文本框 4">
            <a:extLst>
              <a:ext uri="{FF2B5EF4-FFF2-40B4-BE49-F238E27FC236}">
                <a16:creationId xmlns:a16="http://schemas.microsoft.com/office/drawing/2014/main" id="{78D18EE1-A267-69B0-98AF-BF005BD93161}"/>
              </a:ext>
            </a:extLst>
          </p:cNvPr>
          <p:cNvSpPr txBox="1"/>
          <p:nvPr/>
        </p:nvSpPr>
        <p:spPr>
          <a:xfrm>
            <a:off x="617685" y="791941"/>
            <a:ext cx="21835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热门推荐</a:t>
            </a:r>
            <a:endParaRPr lang="zh-Hans-HK" altLang="en-US" sz="28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1F33FE9-7F27-E598-689F-B063621C0376}"/>
              </a:ext>
            </a:extLst>
          </p:cNvPr>
          <p:cNvSpPr txBox="1"/>
          <p:nvPr/>
        </p:nvSpPr>
        <p:spPr>
          <a:xfrm>
            <a:off x="400447" y="1682816"/>
            <a:ext cx="2136039" cy="2377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APP</a:t>
            </a:r>
            <a:r>
              <a:rPr lang="zh-CN" altLang="en-US" dirty="0"/>
              <a:t>会检索各个景点打卡数量，比对该景点相关文章内容的阅读量、点赞量以及收藏量来判断该景点的热门程度。</a:t>
            </a:r>
            <a:endParaRPr lang="en-US" altLang="zh-CN" dirty="0"/>
          </a:p>
          <a:p>
            <a:endParaRPr lang="en-US" altLang="zh-Hans-HK" dirty="0"/>
          </a:p>
          <a:p>
            <a:r>
              <a:rPr lang="zh-CN" altLang="en-US" dirty="0"/>
              <a:t>如果景点打卡总数高，就更容易被推荐，排在更靠前的位置推送给用户。</a:t>
            </a:r>
            <a:endParaRPr lang="en-US" altLang="zh-CN" dirty="0"/>
          </a:p>
          <a:p>
            <a:endParaRPr lang="en-US" altLang="zh-Hans-HK" dirty="0"/>
          </a:p>
          <a:p>
            <a:endParaRPr lang="zh-Hans-HK" altLang="en-US" dirty="0"/>
          </a:p>
        </p:txBody>
      </p:sp>
    </p:spTree>
    <p:extLst>
      <p:ext uri="{BB962C8B-B14F-4D97-AF65-F5344CB8AC3E}">
        <p14:creationId xmlns:p14="http://schemas.microsoft.com/office/powerpoint/2010/main" val="3297336210"/>
      </p:ext>
    </p:extLst>
  </p:cSld>
  <p:clrMapOvr>
    <a:masterClrMapping/>
  </p:clrMapOvr>
  <p:transition spd="med" advClick="0" advTm="5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AsOne/>
      </p:bldGraphic>
      <p:bldGraphic spid="3" grpId="0">
        <p:bldAsOne/>
      </p:bldGraphic>
      <p:bldGraphic spid="7" grpId="0">
        <p:bldAsOne/>
      </p:bldGraphic>
      <p:bldGraphic spid="9" grpId="0">
        <p:bldAsOne/>
      </p:bldGraphic>
      <p:bldGraphic spid="10" grpId="0">
        <p:bldAsOne/>
      </p:bldGraphic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057862" y="1200149"/>
            <a:ext cx="2819400" cy="2666999"/>
          </a:xfrm>
          <a:prstGeom prst="rect">
            <a:avLst/>
          </a:pr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cs typeface="+mn-ea"/>
              <a:sym typeface="+mn-lt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1200150"/>
            <a:ext cx="2057862" cy="2667000"/>
          </a:xfrm>
          <a:prstGeom prst="rect">
            <a:avLst/>
          </a:prstGeom>
          <a:solidFill>
            <a:srgbClr val="4785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cs typeface="+mn-ea"/>
              <a:sym typeface="+mn-lt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391400" y="1200150"/>
            <a:ext cx="1752600" cy="2667000"/>
          </a:xfrm>
          <a:prstGeom prst="rect">
            <a:avLst/>
          </a:prstGeom>
          <a:solidFill>
            <a:srgbClr val="4785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cs typeface="+mn-ea"/>
              <a:sym typeface="+mn-lt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2770F2C3-B421-4205-B120-0AA4DCE0EB4A}"/>
              </a:ext>
            </a:extLst>
          </p:cNvPr>
          <p:cNvSpPr txBox="1"/>
          <p:nvPr/>
        </p:nvSpPr>
        <p:spPr>
          <a:xfrm>
            <a:off x="592166" y="1305269"/>
            <a:ext cx="1366081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bg1"/>
                </a:solidFill>
                <a:cs typeface="+mn-ea"/>
                <a:sym typeface="+mn-lt"/>
              </a:rPr>
              <a:t>我的</a:t>
            </a:r>
          </a:p>
        </p:txBody>
      </p:sp>
      <p:sp>
        <p:nvSpPr>
          <p:cNvPr id="8" name="Rectangle 7"/>
          <p:cNvSpPr/>
          <p:nvPr/>
        </p:nvSpPr>
        <p:spPr>
          <a:xfrm>
            <a:off x="4882896" y="1200149"/>
            <a:ext cx="2819400" cy="2666999"/>
          </a:xfrm>
          <a:prstGeom prst="rect">
            <a:avLst/>
          </a:prstGeom>
          <a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cs typeface="+mn-ea"/>
              <a:sym typeface="+mn-lt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E469C1B9-A0DF-4AA6-AAEF-DDDDDCAB0029}"/>
              </a:ext>
            </a:extLst>
          </p:cNvPr>
          <p:cNvSpPr txBox="1"/>
          <p:nvPr/>
        </p:nvSpPr>
        <p:spPr>
          <a:xfrm>
            <a:off x="104341" y="1977219"/>
            <a:ext cx="1903681" cy="1696426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>
              <a:lnSpc>
                <a:spcPts val="1400"/>
              </a:lnSpc>
            </a:pPr>
            <a:r>
              <a:rPr lang="zh-CN" altLang="en-US" sz="1000" dirty="0">
                <a:solidFill>
                  <a:schemeClr val="bg1"/>
                </a:solidFill>
                <a:cs typeface="+mn-ea"/>
                <a:sym typeface="+mn-lt"/>
              </a:rPr>
              <a:t>我的板块展示个人信息，包括用户名，头像，我的关注，我的收藏，我的排行，以及我在旅游书上分享的图片。同时我的打卡景点数量在此页面也可以查看。</a:t>
            </a:r>
            <a:endParaRPr lang="en-US" altLang="zh-CN" sz="1000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ts val="1400"/>
              </a:lnSpc>
            </a:pPr>
            <a:endParaRPr lang="en-US" altLang="zh-CN" sz="1000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ts val="1400"/>
              </a:lnSpc>
            </a:pPr>
            <a:r>
              <a:rPr lang="zh-CN" altLang="en-US" sz="1000" dirty="0">
                <a:solidFill>
                  <a:schemeClr val="bg1"/>
                </a:solidFill>
                <a:cs typeface="+mn-ea"/>
                <a:sym typeface="+mn-lt"/>
              </a:rPr>
              <a:t>除此之外用户可在此页面进入软件设置页面。</a:t>
            </a:r>
          </a:p>
        </p:txBody>
      </p:sp>
    </p:spTree>
  </p:cSld>
  <p:clrMapOvr>
    <a:masterClrMapping/>
  </p:clrMapOvr>
  <p:transition spd="med" advClick="0" advTm="5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2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2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1" decel="3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2" presetClass="entr" presetSubtype="4" decel="3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 animBg="1"/>
      <p:bldP spid="35" grpId="0"/>
      <p:bldP spid="8" grpId="0" animBg="1"/>
      <p:bldP spid="3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607233" y="3990862"/>
            <a:ext cx="1554897" cy="688090"/>
          </a:xfrm>
          <a:prstGeom prst="rect">
            <a:avLst/>
          </a:prstGeom>
        </p:spPr>
        <p:txBody>
          <a:bodyPr wrap="square" lIns="28782" tIns="14391" rIns="28782" bIns="14391">
            <a:spAutoFit/>
          </a:bodyPr>
          <a:lstStyle/>
          <a:p>
            <a:pPr algn="ctr">
              <a:lnSpc>
                <a:spcPts val="1300"/>
              </a:lnSpc>
            </a:pPr>
            <a:r>
              <a:rPr lang="zh-CN" altLang="en-US" sz="2000" dirty="0">
                <a:cs typeface="+mn-ea"/>
                <a:sym typeface="+mn-lt"/>
              </a:rPr>
              <a:t>个人信息</a:t>
            </a:r>
            <a:endParaRPr lang="en-US" altLang="zh-CN" sz="2000" dirty="0">
              <a:cs typeface="+mn-ea"/>
              <a:sym typeface="+mn-lt"/>
            </a:endParaRPr>
          </a:p>
          <a:p>
            <a:pPr>
              <a:lnSpc>
                <a:spcPts val="1300"/>
              </a:lnSpc>
            </a:pPr>
            <a:endParaRPr lang="en-US" altLang="zh-CN" sz="1000" dirty="0">
              <a:cs typeface="+mn-ea"/>
              <a:sym typeface="+mn-lt"/>
            </a:endParaRPr>
          </a:p>
          <a:p>
            <a:pPr>
              <a:lnSpc>
                <a:spcPts val="1300"/>
              </a:lnSpc>
            </a:pPr>
            <a:r>
              <a:rPr lang="zh-CN" altLang="en-US" sz="1000" dirty="0">
                <a:cs typeface="+mn-ea"/>
                <a:sym typeface="+mn-lt"/>
              </a:rPr>
              <a:t>这里展示用户的头像，用户名和封面。</a:t>
            </a:r>
          </a:p>
        </p:txBody>
      </p:sp>
      <p:sp>
        <p:nvSpPr>
          <p:cNvPr id="18" name="Rectangle 17"/>
          <p:cNvSpPr/>
          <p:nvPr/>
        </p:nvSpPr>
        <p:spPr>
          <a:xfrm>
            <a:off x="2622963" y="648608"/>
            <a:ext cx="1558588" cy="687385"/>
          </a:xfrm>
          <a:prstGeom prst="rect">
            <a:avLst/>
          </a:prstGeom>
        </p:spPr>
        <p:txBody>
          <a:bodyPr wrap="square" lIns="28782" tIns="14391" rIns="28782" bIns="14391">
            <a:spAutoFit/>
          </a:bodyPr>
          <a:lstStyle/>
          <a:p>
            <a:pPr algn="ctr">
              <a:lnSpc>
                <a:spcPts val="1300"/>
              </a:lnSpc>
            </a:pPr>
            <a:r>
              <a:rPr lang="zh-CN" altLang="en-US" sz="2000" dirty="0">
                <a:cs typeface="+mn-ea"/>
                <a:sym typeface="+mn-lt"/>
              </a:rPr>
              <a:t>我的关注</a:t>
            </a:r>
            <a:endParaRPr lang="en-US" altLang="zh-CN" sz="2000" dirty="0">
              <a:cs typeface="+mn-ea"/>
              <a:sym typeface="+mn-lt"/>
            </a:endParaRPr>
          </a:p>
          <a:p>
            <a:pPr>
              <a:lnSpc>
                <a:spcPts val="1300"/>
              </a:lnSpc>
            </a:pPr>
            <a:endParaRPr lang="en-US" altLang="zh-CN" sz="2000" dirty="0">
              <a:cs typeface="+mn-ea"/>
              <a:sym typeface="+mn-lt"/>
            </a:endParaRPr>
          </a:p>
          <a:p>
            <a:pPr>
              <a:lnSpc>
                <a:spcPts val="1300"/>
              </a:lnSpc>
            </a:pPr>
            <a:r>
              <a:rPr lang="zh-CN" altLang="en-US" sz="1000" dirty="0">
                <a:cs typeface="+mn-ea"/>
                <a:sym typeface="+mn-lt"/>
              </a:rPr>
              <a:t>这里展示用户关注的其他用户。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716966" y="630320"/>
            <a:ext cx="1554897" cy="688090"/>
          </a:xfrm>
          <a:prstGeom prst="rect">
            <a:avLst/>
          </a:prstGeom>
        </p:spPr>
        <p:txBody>
          <a:bodyPr wrap="square" lIns="28782" tIns="14391" rIns="28782" bIns="14391">
            <a:spAutoFit/>
          </a:bodyPr>
          <a:lstStyle/>
          <a:p>
            <a:pPr algn="ctr">
              <a:lnSpc>
                <a:spcPts val="1300"/>
              </a:lnSpc>
            </a:pPr>
            <a:r>
              <a:rPr lang="zh-CN" altLang="en-US" sz="2000" dirty="0">
                <a:cs typeface="+mn-ea"/>
                <a:sym typeface="+mn-lt"/>
              </a:rPr>
              <a:t>我的排行</a:t>
            </a:r>
            <a:endParaRPr lang="en-US" altLang="zh-CN" sz="2000" dirty="0">
              <a:cs typeface="+mn-ea"/>
              <a:sym typeface="+mn-lt"/>
            </a:endParaRPr>
          </a:p>
          <a:p>
            <a:pPr>
              <a:lnSpc>
                <a:spcPts val="1300"/>
              </a:lnSpc>
            </a:pPr>
            <a:endParaRPr lang="en-US" altLang="zh-CN" sz="1000" dirty="0">
              <a:cs typeface="+mn-ea"/>
              <a:sym typeface="+mn-lt"/>
            </a:endParaRPr>
          </a:p>
          <a:p>
            <a:pPr>
              <a:lnSpc>
                <a:spcPts val="1300"/>
              </a:lnSpc>
            </a:pPr>
            <a:r>
              <a:rPr lang="zh-CN" altLang="en-US" sz="1000" dirty="0">
                <a:cs typeface="+mn-ea"/>
                <a:sym typeface="+mn-lt"/>
              </a:rPr>
              <a:t>这里展示用户在全国、全省等区域的排行。</a:t>
            </a:r>
          </a:p>
        </p:txBody>
      </p:sp>
      <p:sp>
        <p:nvSpPr>
          <p:cNvPr id="20" name="Rectangle 19"/>
          <p:cNvSpPr/>
          <p:nvPr/>
        </p:nvSpPr>
        <p:spPr>
          <a:xfrm>
            <a:off x="4713611" y="3989672"/>
            <a:ext cx="1554897" cy="688090"/>
          </a:xfrm>
          <a:prstGeom prst="rect">
            <a:avLst/>
          </a:prstGeom>
        </p:spPr>
        <p:txBody>
          <a:bodyPr wrap="square" lIns="28782" tIns="14391" rIns="28782" bIns="14391">
            <a:spAutoFit/>
          </a:bodyPr>
          <a:lstStyle/>
          <a:p>
            <a:pPr algn="ctr">
              <a:lnSpc>
                <a:spcPts val="1300"/>
              </a:lnSpc>
            </a:pPr>
            <a:r>
              <a:rPr lang="zh-CN" altLang="en-US" sz="2000" dirty="0">
                <a:cs typeface="+mn-ea"/>
                <a:sym typeface="+mn-lt"/>
              </a:rPr>
              <a:t>我的收藏</a:t>
            </a:r>
            <a:endParaRPr lang="en-US" altLang="zh-CN" sz="2000" dirty="0">
              <a:cs typeface="+mn-ea"/>
              <a:sym typeface="+mn-lt"/>
            </a:endParaRPr>
          </a:p>
          <a:p>
            <a:pPr>
              <a:lnSpc>
                <a:spcPts val="1300"/>
              </a:lnSpc>
            </a:pPr>
            <a:endParaRPr lang="en-US" altLang="zh-CN" sz="1000" dirty="0">
              <a:cs typeface="+mn-ea"/>
              <a:sym typeface="+mn-lt"/>
            </a:endParaRPr>
          </a:p>
          <a:p>
            <a:pPr>
              <a:lnSpc>
                <a:spcPts val="1300"/>
              </a:lnSpc>
            </a:pPr>
            <a:r>
              <a:rPr lang="zh-CN" altLang="en-US" sz="1000" dirty="0">
                <a:cs typeface="+mn-ea"/>
                <a:sym typeface="+mn-lt"/>
              </a:rPr>
              <a:t>这里展示用户收藏的内容，如文章，他人的打卡。</a:t>
            </a: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ECEDA8C3-DF5A-588C-1628-A07A23F8F1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8707" y="1751377"/>
            <a:ext cx="1706394" cy="3210772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4A659937-084C-9774-B37F-31A01794C5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9955" y="245059"/>
            <a:ext cx="1741010" cy="3402482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DA799CB3-02DB-51FE-A4F1-D83A72EE10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5820" y="1700785"/>
            <a:ext cx="1748395" cy="3442715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BF6C31AA-255A-AE7E-D66A-B74C35B2119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058" y="245059"/>
            <a:ext cx="1642662" cy="3276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757164"/>
      </p:ext>
    </p:extLst>
  </p:cSld>
  <p:clrMapOvr>
    <a:masterClrMapping/>
  </p:clrMapOvr>
  <p:transition spd="med" advClick="0" advTm="5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  <p:bldP spid="2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5632476" y="560183"/>
            <a:ext cx="2958276" cy="410000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0548F8A-911E-A29A-ECBD-E7D71F077C68}"/>
              </a:ext>
            </a:extLst>
          </p:cNvPr>
          <p:cNvSpPr txBox="1"/>
          <p:nvPr/>
        </p:nvSpPr>
        <p:spPr>
          <a:xfrm>
            <a:off x="6292426" y="753061"/>
            <a:ext cx="18653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微信排行</a:t>
            </a:r>
            <a:endParaRPr lang="zh-Hans-HK" altLang="en-US" sz="28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5F422D7-EFB3-12A6-81E0-813B155FD527}"/>
              </a:ext>
            </a:extLst>
          </p:cNvPr>
          <p:cNvSpPr txBox="1"/>
          <p:nvPr/>
        </p:nvSpPr>
        <p:spPr>
          <a:xfrm>
            <a:off x="5870446" y="1392974"/>
            <a:ext cx="2574951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除了在旅游书上查看自己的各项排行，用户通过绑定微信，也可以在微信上查看自己的相关排行。</a:t>
            </a:r>
            <a:endParaRPr lang="en-US" altLang="zh-CN" sz="1600" dirty="0"/>
          </a:p>
          <a:p>
            <a:endParaRPr lang="en-US" altLang="zh-CN" sz="1600" dirty="0"/>
          </a:p>
          <a:p>
            <a:r>
              <a:rPr lang="zh-CN" altLang="en-US" sz="1600" dirty="0"/>
              <a:t>微信的排行会将用户与同样绑定旅游书的好友进行排行。根据旅游打卡的数量，打卡越多，排行越高。排行最高的用户会占领好友的封面。</a:t>
            </a:r>
            <a:endParaRPr lang="zh-Hans-HK" altLang="en-US" sz="16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B41CA23-149C-2F42-B2EB-77814C9AC2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474" y="386413"/>
            <a:ext cx="2164268" cy="4419983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3F4EA4F6-FFC8-BD5B-785B-5B258DD92A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2712" y="386413"/>
            <a:ext cx="2225233" cy="4458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381593"/>
      </p:ext>
    </p:extLst>
  </p:cSld>
  <p:clrMapOvr>
    <a:masterClrMapping/>
  </p:clrMapOvr>
  <p:transition spd="med" advClick="0" advTm="5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矩形 63">
            <a:extLst>
              <a:ext uri="{FF2B5EF4-FFF2-40B4-BE49-F238E27FC236}">
                <a16:creationId xmlns:a16="http://schemas.microsoft.com/office/drawing/2014/main" id="{25B8F1EC-F32B-403D-B4DB-6B7A50D05686}"/>
              </a:ext>
            </a:extLst>
          </p:cNvPr>
          <p:cNvSpPr/>
          <p:nvPr/>
        </p:nvSpPr>
        <p:spPr>
          <a:xfrm>
            <a:off x="-15192" y="1160290"/>
            <a:ext cx="9144000" cy="2534660"/>
          </a:xfrm>
          <a:prstGeom prst="rect">
            <a:avLst/>
          </a:prstGeom>
          <a:solidFill>
            <a:schemeClr val="bg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>
              <a:cs typeface="+mn-ea"/>
              <a:sym typeface="+mn-lt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CBD0680D-E8BC-4C1B-AFE2-3C17C29CA362}"/>
              </a:ext>
            </a:extLst>
          </p:cNvPr>
          <p:cNvSpPr txBox="1"/>
          <p:nvPr/>
        </p:nvSpPr>
        <p:spPr>
          <a:xfrm>
            <a:off x="2230562" y="2939203"/>
            <a:ext cx="4992940" cy="25795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I love you more than I've ever loved any</a:t>
            </a:r>
            <a:r>
              <a:rPr lang="en-US" altLang="zh-CN" sz="8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thing</a:t>
            </a:r>
            <a:r>
              <a:rPr lang="zh-CN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. And I've waited longer for you than I've waited for any</a:t>
            </a:r>
            <a:r>
              <a:rPr lang="en-US" altLang="zh-CN" sz="8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thing</a:t>
            </a:r>
            <a:r>
              <a:rPr lang="zh-CN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.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68" name="组合 67">
            <a:extLst>
              <a:ext uri="{FF2B5EF4-FFF2-40B4-BE49-F238E27FC236}">
                <a16:creationId xmlns:a16="http://schemas.microsoft.com/office/drawing/2014/main" id="{29761A71-4D73-445A-9DD5-182043C4DCBA}"/>
              </a:ext>
            </a:extLst>
          </p:cNvPr>
          <p:cNvGrpSpPr/>
          <p:nvPr/>
        </p:nvGrpSpPr>
        <p:grpSpPr>
          <a:xfrm>
            <a:off x="3139497" y="1582983"/>
            <a:ext cx="2896707" cy="688739"/>
            <a:chOff x="6217218" y="1724024"/>
            <a:chExt cx="2643993" cy="628651"/>
          </a:xfrm>
        </p:grpSpPr>
        <p:sp>
          <p:nvSpPr>
            <p:cNvPr id="69" name="椭圆 68">
              <a:extLst>
                <a:ext uri="{FF2B5EF4-FFF2-40B4-BE49-F238E27FC236}">
                  <a16:creationId xmlns:a16="http://schemas.microsoft.com/office/drawing/2014/main" id="{31496A07-8C8D-4473-812E-B0A4359023CB}"/>
                </a:ext>
              </a:extLst>
            </p:cNvPr>
            <p:cNvSpPr/>
            <p:nvPr/>
          </p:nvSpPr>
          <p:spPr>
            <a:xfrm>
              <a:off x="6217218" y="1724024"/>
              <a:ext cx="628650" cy="62865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 dirty="0">
                <a:cs typeface="+mn-ea"/>
                <a:sym typeface="+mn-lt"/>
              </a:endParaRPr>
            </a:p>
          </p:txBody>
        </p:sp>
        <p:sp>
          <p:nvSpPr>
            <p:cNvPr id="70" name="椭圆 69">
              <a:extLst>
                <a:ext uri="{FF2B5EF4-FFF2-40B4-BE49-F238E27FC236}">
                  <a16:creationId xmlns:a16="http://schemas.microsoft.com/office/drawing/2014/main" id="{32AF6272-8702-4810-9C7B-3E900BFCB4AB}"/>
                </a:ext>
              </a:extLst>
            </p:cNvPr>
            <p:cNvSpPr/>
            <p:nvPr/>
          </p:nvSpPr>
          <p:spPr>
            <a:xfrm>
              <a:off x="6888843" y="1724025"/>
              <a:ext cx="628650" cy="62865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cs typeface="+mn-ea"/>
                <a:sym typeface="+mn-lt"/>
              </a:endParaRPr>
            </a:p>
          </p:txBody>
        </p:sp>
        <p:sp>
          <p:nvSpPr>
            <p:cNvPr id="71" name="椭圆 70">
              <a:extLst>
                <a:ext uri="{FF2B5EF4-FFF2-40B4-BE49-F238E27FC236}">
                  <a16:creationId xmlns:a16="http://schemas.microsoft.com/office/drawing/2014/main" id="{0F476087-B0DD-4C16-B9F4-6019F709003C}"/>
                </a:ext>
              </a:extLst>
            </p:cNvPr>
            <p:cNvSpPr/>
            <p:nvPr/>
          </p:nvSpPr>
          <p:spPr>
            <a:xfrm>
              <a:off x="7561036" y="1724025"/>
              <a:ext cx="628650" cy="62865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cs typeface="+mn-ea"/>
                <a:sym typeface="+mn-lt"/>
              </a:endParaRPr>
            </a:p>
          </p:txBody>
        </p:sp>
        <p:sp>
          <p:nvSpPr>
            <p:cNvPr id="72" name="椭圆 71">
              <a:extLst>
                <a:ext uri="{FF2B5EF4-FFF2-40B4-BE49-F238E27FC236}">
                  <a16:creationId xmlns:a16="http://schemas.microsoft.com/office/drawing/2014/main" id="{66A4D5E4-E205-4B8C-88BA-2B55761421B8}"/>
                </a:ext>
              </a:extLst>
            </p:cNvPr>
            <p:cNvSpPr/>
            <p:nvPr/>
          </p:nvSpPr>
          <p:spPr>
            <a:xfrm>
              <a:off x="8232561" y="1724025"/>
              <a:ext cx="628650" cy="62865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cs typeface="+mn-ea"/>
                <a:sym typeface="+mn-lt"/>
              </a:endParaRPr>
            </a:p>
          </p:txBody>
        </p:sp>
        <p:sp>
          <p:nvSpPr>
            <p:cNvPr id="73" name="文本框 72">
              <a:extLst>
                <a:ext uri="{FF2B5EF4-FFF2-40B4-BE49-F238E27FC236}">
                  <a16:creationId xmlns:a16="http://schemas.microsoft.com/office/drawing/2014/main" id="{9F77C7D2-828B-44B8-9131-F277F6A9A79A}"/>
                </a:ext>
              </a:extLst>
            </p:cNvPr>
            <p:cNvSpPr txBox="1"/>
            <p:nvPr/>
          </p:nvSpPr>
          <p:spPr>
            <a:xfrm>
              <a:off x="6253387" y="1776740"/>
              <a:ext cx="447675" cy="5337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dirty="0">
                  <a:cs typeface="+mn-ea"/>
                  <a:sym typeface="+mn-lt"/>
                </a:rPr>
                <a:t>感</a:t>
              </a:r>
            </a:p>
          </p:txBody>
        </p:sp>
        <p:sp>
          <p:nvSpPr>
            <p:cNvPr id="74" name="文本框 73">
              <a:extLst>
                <a:ext uri="{FF2B5EF4-FFF2-40B4-BE49-F238E27FC236}">
                  <a16:creationId xmlns:a16="http://schemas.microsoft.com/office/drawing/2014/main" id="{483D39E6-7536-4894-B300-352C485C1147}"/>
                </a:ext>
              </a:extLst>
            </p:cNvPr>
            <p:cNvSpPr txBox="1"/>
            <p:nvPr/>
          </p:nvSpPr>
          <p:spPr>
            <a:xfrm>
              <a:off x="6931250" y="1776740"/>
              <a:ext cx="447675" cy="5337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dirty="0">
                  <a:cs typeface="+mn-ea"/>
                  <a:sym typeface="+mn-lt"/>
                </a:rPr>
                <a:t>谢</a:t>
              </a:r>
            </a:p>
          </p:txBody>
        </p:sp>
        <p:sp>
          <p:nvSpPr>
            <p:cNvPr id="75" name="文本框 74">
              <a:extLst>
                <a:ext uri="{FF2B5EF4-FFF2-40B4-BE49-F238E27FC236}">
                  <a16:creationId xmlns:a16="http://schemas.microsoft.com/office/drawing/2014/main" id="{3D8863DD-8772-4FC0-940D-D9A96AF2178D}"/>
                </a:ext>
              </a:extLst>
            </p:cNvPr>
            <p:cNvSpPr txBox="1"/>
            <p:nvPr/>
          </p:nvSpPr>
          <p:spPr>
            <a:xfrm>
              <a:off x="7601176" y="1776740"/>
              <a:ext cx="447675" cy="5337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dirty="0">
                  <a:cs typeface="+mn-ea"/>
                  <a:sym typeface="+mn-lt"/>
                </a:rPr>
                <a:t>观</a:t>
              </a:r>
            </a:p>
          </p:txBody>
        </p:sp>
        <p:sp>
          <p:nvSpPr>
            <p:cNvPr id="76" name="文本框 75">
              <a:extLst>
                <a:ext uri="{FF2B5EF4-FFF2-40B4-BE49-F238E27FC236}">
                  <a16:creationId xmlns:a16="http://schemas.microsoft.com/office/drawing/2014/main" id="{A2F89FEB-F993-4831-8B61-2248D5C4F842}"/>
                </a:ext>
              </a:extLst>
            </p:cNvPr>
            <p:cNvSpPr txBox="1"/>
            <p:nvPr/>
          </p:nvSpPr>
          <p:spPr>
            <a:xfrm>
              <a:off x="8266115" y="1776740"/>
              <a:ext cx="447675" cy="5337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dirty="0">
                  <a:cs typeface="+mn-ea"/>
                  <a:sym typeface="+mn-lt"/>
                </a:rPr>
                <a:t>赏</a:t>
              </a:r>
            </a:p>
          </p:txBody>
        </p:sp>
      </p:grpSp>
      <p:grpSp>
        <p:nvGrpSpPr>
          <p:cNvPr id="78" name="组合 77">
            <a:extLst>
              <a:ext uri="{FF2B5EF4-FFF2-40B4-BE49-F238E27FC236}">
                <a16:creationId xmlns:a16="http://schemas.microsoft.com/office/drawing/2014/main" id="{A561F1C9-E052-4A16-BDED-84985B88FF30}"/>
              </a:ext>
            </a:extLst>
          </p:cNvPr>
          <p:cNvGrpSpPr/>
          <p:nvPr/>
        </p:nvGrpSpPr>
        <p:grpSpPr>
          <a:xfrm>
            <a:off x="3064389" y="2527347"/>
            <a:ext cx="3121367" cy="584775"/>
            <a:chOff x="3762309" y="2497775"/>
            <a:chExt cx="2960715" cy="524751"/>
          </a:xfrm>
        </p:grpSpPr>
        <p:sp>
          <p:nvSpPr>
            <p:cNvPr id="80" name="矩形 79">
              <a:extLst>
                <a:ext uri="{FF2B5EF4-FFF2-40B4-BE49-F238E27FC236}">
                  <a16:creationId xmlns:a16="http://schemas.microsoft.com/office/drawing/2014/main" id="{87A30475-707D-4223-98D9-7C8B18640491}"/>
                </a:ext>
              </a:extLst>
            </p:cNvPr>
            <p:cNvSpPr/>
            <p:nvPr/>
          </p:nvSpPr>
          <p:spPr>
            <a:xfrm>
              <a:off x="3762309" y="2497775"/>
              <a:ext cx="2960715" cy="524751"/>
            </a:xfrm>
            <a:prstGeom prst="rect">
              <a:avLst/>
            </a:prstGeom>
            <a:noFill/>
          </p:spPr>
          <p:txBody>
            <a:bodyPr vert="horz" wrap="none" anchor="ctr">
              <a:spAutoFit/>
            </a:bodyPr>
            <a:lstStyle/>
            <a:p>
              <a:pPr algn="ctr"/>
              <a:r>
                <a:rPr lang="en-US" altLang="zh-CN" sz="1600" spc="600" dirty="0">
                  <a:solidFill>
                    <a:schemeClr val="bg2">
                      <a:lumMod val="25000"/>
                    </a:schemeClr>
                  </a:solidFill>
                  <a:cs typeface="+mn-ea"/>
                  <a:sym typeface="+mn-lt"/>
                </a:rPr>
                <a:t>【  </a:t>
              </a:r>
              <a:r>
                <a:rPr lang="en-US" altLang="zh-CN" sz="1600" spc="600" dirty="0">
                  <a:solidFill>
                    <a:schemeClr val="bg2">
                      <a:lumMod val="25000"/>
                    </a:schemeClr>
                  </a:solidFill>
                  <a:latin typeface="Berlin Sans FB" panose="020E0602020502020306" pitchFamily="34" charset="0"/>
                  <a:cs typeface="+mn-ea"/>
                  <a:sym typeface="+mn-lt"/>
                </a:rPr>
                <a:t>Travel book  </a:t>
              </a:r>
              <a:r>
                <a:rPr lang="en-US" altLang="zh-CN" sz="1600" spc="600" dirty="0">
                  <a:solidFill>
                    <a:schemeClr val="bg2">
                      <a:lumMod val="25000"/>
                    </a:schemeClr>
                  </a:solidFill>
                  <a:cs typeface="+mn-ea"/>
                  <a:sym typeface="+mn-lt"/>
                </a:rPr>
                <a:t>】</a:t>
              </a:r>
            </a:p>
            <a:p>
              <a:pPr algn="ctr"/>
              <a:r>
                <a:rPr lang="zh-CN" altLang="en-US" sz="1600" spc="600" dirty="0">
                  <a:solidFill>
                    <a:schemeClr val="bg2">
                      <a:lumMod val="25000"/>
                    </a:schemeClr>
                  </a:solidFill>
                  <a:cs typeface="+mn-ea"/>
                  <a:sym typeface="+mn-lt"/>
                </a:rPr>
                <a:t> </a:t>
              </a:r>
              <a:endParaRPr lang="en-US" altLang="zh-CN" sz="1600" spc="600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81" name="矩形 80">
              <a:extLst>
                <a:ext uri="{FF2B5EF4-FFF2-40B4-BE49-F238E27FC236}">
                  <a16:creationId xmlns:a16="http://schemas.microsoft.com/office/drawing/2014/main" id="{C83BF042-0199-4A35-8F44-CDE55EB59EA1}"/>
                </a:ext>
              </a:extLst>
            </p:cNvPr>
            <p:cNvSpPr/>
            <p:nvPr/>
          </p:nvSpPr>
          <p:spPr>
            <a:xfrm>
              <a:off x="5177915" y="2608248"/>
              <a:ext cx="175222" cy="303803"/>
            </a:xfrm>
            <a:prstGeom prst="rect">
              <a:avLst/>
            </a:prstGeom>
            <a:noFill/>
          </p:spPr>
          <p:txBody>
            <a:bodyPr vert="horz" wrap="none" anchor="ctr">
              <a:spAutoFit/>
            </a:bodyPr>
            <a:lstStyle/>
            <a:p>
              <a:pPr algn="ctr"/>
              <a:endParaRPr lang="en-US" altLang="zh-CN" sz="1600" spc="600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endParaRPr>
            </a:p>
          </p:txBody>
        </p:sp>
      </p:grpSp>
      <p:sp>
        <p:nvSpPr>
          <p:cNvPr id="82" name="矩形 81">
            <a:extLst>
              <a:ext uri="{FF2B5EF4-FFF2-40B4-BE49-F238E27FC236}">
                <a16:creationId xmlns:a16="http://schemas.microsoft.com/office/drawing/2014/main" id="{D57A37A0-2567-4326-ACDD-8FD366C24CEB}"/>
              </a:ext>
            </a:extLst>
          </p:cNvPr>
          <p:cNvSpPr/>
          <p:nvPr/>
        </p:nvSpPr>
        <p:spPr>
          <a:xfrm>
            <a:off x="3343732" y="2289121"/>
            <a:ext cx="2440642" cy="276999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pPr algn="dist"/>
            <a:r>
              <a:rPr lang="en-US" altLang="zh-CN" sz="1200" dirty="0">
                <a:solidFill>
                  <a:schemeClr val="accent1">
                    <a:lumMod val="60000"/>
                    <a:lumOff val="40000"/>
                  </a:schemeClr>
                </a:solidFill>
                <a:cs typeface="+mn-ea"/>
                <a:sym typeface="+mn-lt"/>
              </a:rPr>
              <a:t>BU FU SHI GUANG</a:t>
            </a:r>
          </a:p>
        </p:txBody>
      </p:sp>
    </p:spTree>
    <p:extLst>
      <p:ext uri="{BB962C8B-B14F-4D97-AF65-F5344CB8AC3E}">
        <p14:creationId xmlns:p14="http://schemas.microsoft.com/office/powerpoint/2010/main" val="2453555123"/>
      </p:ext>
    </p:extLst>
  </p:cSld>
  <p:clrMapOvr>
    <a:masterClrMapping/>
  </p:clrMapOvr>
  <p:transition spd="med" advClick="0" advTm="5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bldLvl="0"/>
      <p:bldP spid="8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4482703" y="546497"/>
            <a:ext cx="78581" cy="3993356"/>
            <a:chOff x="4482703" y="546497"/>
            <a:chExt cx="78581" cy="3993356"/>
          </a:xfrm>
        </p:grpSpPr>
        <p:cxnSp>
          <p:nvCxnSpPr>
            <p:cNvPr id="5" name="直接连接符 4">
              <a:extLst>
                <a:ext uri="{FF2B5EF4-FFF2-40B4-BE49-F238E27FC236}">
                  <a16:creationId xmlns:a16="http://schemas.microsoft.com/office/drawing/2014/main" id="{820332AA-6058-49CC-BDD6-82843EF7AD36}"/>
                </a:ext>
              </a:extLst>
            </p:cNvPr>
            <p:cNvCxnSpPr/>
            <p:nvPr/>
          </p:nvCxnSpPr>
          <p:spPr>
            <a:xfrm>
              <a:off x="4521994" y="546497"/>
              <a:ext cx="0" cy="39933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19A728E5-17D5-44D2-B845-96334D10D9DA}"/>
                </a:ext>
              </a:extLst>
            </p:cNvPr>
            <p:cNvSpPr/>
            <p:nvPr/>
          </p:nvSpPr>
          <p:spPr>
            <a:xfrm>
              <a:off x="4482703" y="1796652"/>
              <a:ext cx="78581" cy="149304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cs typeface="+mn-ea"/>
                <a:sym typeface="+mn-lt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4980402" y="1330193"/>
            <a:ext cx="2143729" cy="338554"/>
            <a:chOff x="4980402" y="1328604"/>
            <a:chExt cx="2143729" cy="338554"/>
          </a:xfrm>
        </p:grpSpPr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D3163767-832F-40D1-B3CD-CDD6FF723B82}"/>
                </a:ext>
              </a:extLst>
            </p:cNvPr>
            <p:cNvSpPr/>
            <p:nvPr/>
          </p:nvSpPr>
          <p:spPr>
            <a:xfrm>
              <a:off x="5055411" y="1497881"/>
              <a:ext cx="57150" cy="5715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grpSp>
          <p:nvGrpSpPr>
            <p:cNvPr id="4" name="组合 3"/>
            <p:cNvGrpSpPr/>
            <p:nvPr/>
          </p:nvGrpSpPr>
          <p:grpSpPr>
            <a:xfrm>
              <a:off x="4980402" y="1328604"/>
              <a:ext cx="2143729" cy="338554"/>
              <a:chOff x="4980402" y="1328604"/>
              <a:chExt cx="2143729" cy="338554"/>
            </a:xfrm>
          </p:grpSpPr>
          <p:sp>
            <p:nvSpPr>
              <p:cNvPr id="7" name="椭圆 6">
                <a:extLst>
                  <a:ext uri="{FF2B5EF4-FFF2-40B4-BE49-F238E27FC236}">
                    <a16:creationId xmlns:a16="http://schemas.microsoft.com/office/drawing/2014/main" id="{C0F24A0A-1CEF-4EDD-9620-8EEA16ECC1AF}"/>
                  </a:ext>
                </a:extLst>
              </p:cNvPr>
              <p:cNvSpPr/>
              <p:nvPr/>
            </p:nvSpPr>
            <p:spPr>
              <a:xfrm>
                <a:off x="4980402" y="1422873"/>
                <a:ext cx="207169" cy="207169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3" dirty="0">
                  <a:solidFill>
                    <a:schemeClr val="tx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C33F7AD6-FF83-4D92-8A54-09829CB83685}"/>
                  </a:ext>
                </a:extLst>
              </p:cNvPr>
              <p:cNvSpPr txBox="1"/>
              <p:nvPr/>
            </p:nvSpPr>
            <p:spPr>
              <a:xfrm>
                <a:off x="5300045" y="1328604"/>
                <a:ext cx="182408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600" dirty="0">
                    <a:cs typeface="+mn-ea"/>
                    <a:sym typeface="+mn-lt"/>
                  </a:rPr>
                  <a:t>推荐文章</a:t>
                </a:r>
              </a:p>
            </p:txBody>
          </p:sp>
        </p:grpSp>
      </p:grpSp>
      <p:grpSp>
        <p:nvGrpSpPr>
          <p:cNvPr id="9" name="组合 8"/>
          <p:cNvGrpSpPr/>
          <p:nvPr/>
        </p:nvGrpSpPr>
        <p:grpSpPr>
          <a:xfrm>
            <a:off x="4980402" y="2027172"/>
            <a:ext cx="2143729" cy="338554"/>
            <a:chOff x="4980402" y="2027172"/>
            <a:chExt cx="2143729" cy="338554"/>
          </a:xfrm>
        </p:grpSpPr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346E8726-CF49-4FF5-9E80-F19D3BD8088E}"/>
                </a:ext>
              </a:extLst>
            </p:cNvPr>
            <p:cNvSpPr/>
            <p:nvPr/>
          </p:nvSpPr>
          <p:spPr>
            <a:xfrm>
              <a:off x="4980402" y="2086526"/>
              <a:ext cx="207169" cy="20716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92693FF7-BC0A-4D70-A571-821EE31CCA5C}"/>
                </a:ext>
              </a:extLst>
            </p:cNvPr>
            <p:cNvSpPr/>
            <p:nvPr/>
          </p:nvSpPr>
          <p:spPr>
            <a:xfrm>
              <a:off x="5055411" y="2161535"/>
              <a:ext cx="57150" cy="5715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B22E5675-FCE5-4304-9E81-28EE9DE7DFBD}"/>
                </a:ext>
              </a:extLst>
            </p:cNvPr>
            <p:cNvSpPr txBox="1"/>
            <p:nvPr/>
          </p:nvSpPr>
          <p:spPr>
            <a:xfrm>
              <a:off x="5300045" y="2027172"/>
              <a:ext cx="182408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>
                  <a:cs typeface="+mn-ea"/>
                  <a:sym typeface="+mn-lt"/>
                </a:rPr>
                <a:t>周围景点</a:t>
              </a: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4980402" y="2676538"/>
            <a:ext cx="2143729" cy="338554"/>
            <a:chOff x="4980402" y="2676538"/>
            <a:chExt cx="2143729" cy="338554"/>
          </a:xfrm>
        </p:grpSpPr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BFDAA619-3751-4309-8991-05726C145CE1}"/>
                </a:ext>
              </a:extLst>
            </p:cNvPr>
            <p:cNvSpPr/>
            <p:nvPr/>
          </p:nvSpPr>
          <p:spPr>
            <a:xfrm>
              <a:off x="4980402" y="2750179"/>
              <a:ext cx="207169" cy="20716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33AE24B5-9938-4F03-BE19-E46E45C2CE65}"/>
                </a:ext>
              </a:extLst>
            </p:cNvPr>
            <p:cNvSpPr/>
            <p:nvPr/>
          </p:nvSpPr>
          <p:spPr>
            <a:xfrm>
              <a:off x="5055411" y="2825188"/>
              <a:ext cx="57150" cy="5715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B1DCFD85-89F6-4D8C-8CA0-D24009D4C5E2}"/>
                </a:ext>
              </a:extLst>
            </p:cNvPr>
            <p:cNvSpPr txBox="1"/>
            <p:nvPr/>
          </p:nvSpPr>
          <p:spPr>
            <a:xfrm>
              <a:off x="5300045" y="2676538"/>
              <a:ext cx="182408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>
                  <a:cs typeface="+mn-ea"/>
                  <a:sym typeface="+mn-lt"/>
                </a:rPr>
                <a:t>热门景点</a:t>
              </a: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4980402" y="3351303"/>
            <a:ext cx="2133587" cy="338554"/>
            <a:chOff x="4980402" y="3351303"/>
            <a:chExt cx="2133587" cy="338554"/>
          </a:xfrm>
        </p:grpSpPr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C12A02E0-11C7-4921-A96D-9E33470A3D73}"/>
                </a:ext>
              </a:extLst>
            </p:cNvPr>
            <p:cNvSpPr/>
            <p:nvPr/>
          </p:nvSpPr>
          <p:spPr>
            <a:xfrm>
              <a:off x="4980402" y="3413832"/>
              <a:ext cx="207169" cy="20716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D261AB46-5D1B-4E74-BEA8-3BA47FC6568F}"/>
                </a:ext>
              </a:extLst>
            </p:cNvPr>
            <p:cNvSpPr/>
            <p:nvPr/>
          </p:nvSpPr>
          <p:spPr>
            <a:xfrm>
              <a:off x="5055411" y="3488841"/>
              <a:ext cx="57150" cy="5715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37CFC6F3-FB97-47E0-9F5D-AC808EC66DC9}"/>
                </a:ext>
              </a:extLst>
            </p:cNvPr>
            <p:cNvSpPr txBox="1"/>
            <p:nvPr/>
          </p:nvSpPr>
          <p:spPr>
            <a:xfrm>
              <a:off x="5289903" y="3351303"/>
              <a:ext cx="182408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>
                  <a:cs typeface="+mn-ea"/>
                  <a:sym typeface="+mn-lt"/>
                </a:rPr>
                <a:t>我的</a:t>
              </a: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7509895" y="1279878"/>
            <a:ext cx="471488" cy="471488"/>
            <a:chOff x="7509895" y="1252446"/>
            <a:chExt cx="471488" cy="471488"/>
          </a:xfrm>
        </p:grpSpPr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95CD3BE6-7FF5-4C0B-99BE-65099DD71D43}"/>
                </a:ext>
              </a:extLst>
            </p:cNvPr>
            <p:cNvSpPr/>
            <p:nvPr/>
          </p:nvSpPr>
          <p:spPr>
            <a:xfrm>
              <a:off x="7509895" y="1252446"/>
              <a:ext cx="471488" cy="47148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cs typeface="+mn-ea"/>
                <a:sym typeface="+mn-lt"/>
              </a:endParaRPr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A913C3BC-EE00-4209-9CCA-37803D83E972}"/>
                </a:ext>
              </a:extLst>
            </p:cNvPr>
            <p:cNvSpPr txBox="1"/>
            <p:nvPr/>
          </p:nvSpPr>
          <p:spPr>
            <a:xfrm>
              <a:off x="7509895" y="1301791"/>
              <a:ext cx="335757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100" dirty="0">
                  <a:cs typeface="+mn-ea"/>
                  <a:sym typeface="+mn-lt"/>
                </a:rPr>
                <a:t>旅</a:t>
              </a: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7509894" y="1919835"/>
            <a:ext cx="471489" cy="471488"/>
            <a:chOff x="7509894" y="1851255"/>
            <a:chExt cx="471489" cy="471488"/>
          </a:xfrm>
        </p:grpSpPr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AD2CB9EE-8DF1-497A-858C-B339D173C7FC}"/>
                </a:ext>
              </a:extLst>
            </p:cNvPr>
            <p:cNvSpPr/>
            <p:nvPr/>
          </p:nvSpPr>
          <p:spPr>
            <a:xfrm>
              <a:off x="7509895" y="1851255"/>
              <a:ext cx="471488" cy="47148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cs typeface="+mn-ea"/>
                <a:sym typeface="+mn-lt"/>
              </a:endParaRP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E412A290-3831-40B7-9021-09CF7705740C}"/>
                </a:ext>
              </a:extLst>
            </p:cNvPr>
            <p:cNvSpPr txBox="1"/>
            <p:nvPr/>
          </p:nvSpPr>
          <p:spPr>
            <a:xfrm>
              <a:off x="7509894" y="1890791"/>
              <a:ext cx="335757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100" dirty="0">
                  <a:cs typeface="+mn-ea"/>
                  <a:sym typeface="+mn-lt"/>
                </a:rPr>
                <a:t>行</a:t>
              </a: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7503992" y="2573382"/>
            <a:ext cx="471488" cy="471488"/>
            <a:chOff x="7509895" y="2450064"/>
            <a:chExt cx="471488" cy="471488"/>
          </a:xfrm>
        </p:grpSpPr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534B9441-033C-43D4-9A79-2954D43192E0}"/>
                </a:ext>
              </a:extLst>
            </p:cNvPr>
            <p:cNvSpPr/>
            <p:nvPr/>
          </p:nvSpPr>
          <p:spPr>
            <a:xfrm>
              <a:off x="7509895" y="2450064"/>
              <a:ext cx="471488" cy="47148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cs typeface="+mn-ea"/>
                <a:sym typeface="+mn-lt"/>
              </a:endParaRPr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2036FA45-AA18-4F52-8123-5A1CB4A17D42}"/>
                </a:ext>
              </a:extLst>
            </p:cNvPr>
            <p:cNvSpPr txBox="1"/>
            <p:nvPr/>
          </p:nvSpPr>
          <p:spPr>
            <a:xfrm>
              <a:off x="7515559" y="2473436"/>
              <a:ext cx="335757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100" dirty="0">
                  <a:cs typeface="+mn-ea"/>
                  <a:sym typeface="+mn-lt"/>
                </a:rPr>
                <a:t>之</a:t>
              </a: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7509893" y="3191066"/>
            <a:ext cx="471490" cy="471488"/>
            <a:chOff x="7509893" y="3095054"/>
            <a:chExt cx="471490" cy="471488"/>
          </a:xfrm>
        </p:grpSpPr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51D6DEBB-3716-403B-B4D7-1EA22DD1EBD1}"/>
                </a:ext>
              </a:extLst>
            </p:cNvPr>
            <p:cNvSpPr/>
            <p:nvPr/>
          </p:nvSpPr>
          <p:spPr>
            <a:xfrm>
              <a:off x="7509895" y="3095054"/>
              <a:ext cx="471488" cy="47148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cs typeface="+mn-ea"/>
                <a:sym typeface="+mn-lt"/>
              </a:endParaRPr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86C49AC2-0D84-4E5F-8337-656EDA75E8DA}"/>
                </a:ext>
              </a:extLst>
            </p:cNvPr>
            <p:cNvSpPr txBox="1"/>
            <p:nvPr/>
          </p:nvSpPr>
          <p:spPr>
            <a:xfrm>
              <a:off x="7509893" y="3151044"/>
              <a:ext cx="335757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100" dirty="0">
                  <a:cs typeface="+mn-ea"/>
                  <a:sym typeface="+mn-lt"/>
                </a:rPr>
                <a:t>书</a:t>
              </a:r>
            </a:p>
          </p:txBody>
        </p:sp>
      </p:grpSp>
      <p:sp>
        <p:nvSpPr>
          <p:cNvPr id="36" name="TextBox 4">
            <a:extLst>
              <a:ext uri="{FF2B5EF4-FFF2-40B4-BE49-F238E27FC236}">
                <a16:creationId xmlns:a16="http://schemas.microsoft.com/office/drawing/2014/main" id="{FC8A7EB1-4589-2A18-8872-B58B95DA6998}"/>
              </a:ext>
            </a:extLst>
          </p:cNvPr>
          <p:cNvSpPr txBox="1"/>
          <p:nvPr/>
        </p:nvSpPr>
        <p:spPr>
          <a:xfrm>
            <a:off x="564356" y="4959038"/>
            <a:ext cx="492919" cy="118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>
              <a:lnSpc>
                <a:spcPct val="200000"/>
              </a:lnSpc>
            </a:pPr>
            <a:r>
              <a:rPr lang="zh-CN" altLang="en-US" sz="100" dirty="0">
                <a:solidFill>
                  <a:schemeClr val="accent6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</a:rPr>
              <a:t>行业</a:t>
            </a:r>
            <a:r>
              <a:rPr lang="en-US" altLang="zh-CN" sz="100" dirty="0">
                <a:solidFill>
                  <a:schemeClr val="accent6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</a:rPr>
              <a:t>PPT</a:t>
            </a:r>
            <a:r>
              <a:rPr lang="zh-CN" altLang="en-US" sz="100" dirty="0">
                <a:solidFill>
                  <a:schemeClr val="accent6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</a:rPr>
              <a:t>模板</a:t>
            </a:r>
            <a:r>
              <a:rPr lang="en-US" altLang="zh-CN" sz="100" dirty="0">
                <a:solidFill>
                  <a:schemeClr val="accent6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</a:rPr>
              <a:t>http://www.1ppt.com/hangye/</a:t>
            </a:r>
          </a:p>
        </p:txBody>
      </p:sp>
      <p:pic>
        <p:nvPicPr>
          <p:cNvPr id="37" name="图片 36">
            <a:extLst>
              <a:ext uri="{FF2B5EF4-FFF2-40B4-BE49-F238E27FC236}">
                <a16:creationId xmlns:a16="http://schemas.microsoft.com/office/drawing/2014/main" id="{82EB2A5C-45B9-ACB9-166C-F58160F18E5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281" y="719603"/>
            <a:ext cx="3363193" cy="3363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899032"/>
      </p:ext>
    </p:extLst>
  </p:cSld>
  <p:clrMapOvr>
    <a:masterClrMapping/>
  </p:clrMapOvr>
  <p:transition spd="med" advClick="0" advTm="5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7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250"/>
                            </p:stCondLst>
                            <p:childTnLst>
                              <p:par>
                                <p:cTn id="29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1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5" dur="7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750"/>
                            </p:stCondLst>
                            <p:childTnLst>
                              <p:par>
                                <p:cTn id="37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9" dur="7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631491" y="934232"/>
            <a:ext cx="1536700" cy="3365500"/>
          </a:xfrm>
          <a:prstGeom prst="rect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808012" y="1592268"/>
            <a:ext cx="3162591" cy="2336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976038" y="0"/>
            <a:ext cx="4167962" cy="514350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177115" y="2498224"/>
            <a:ext cx="2612361" cy="276999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pPr algn="ctr"/>
            <a:r>
              <a:rPr lang="en-US" altLang="zh-CN" sz="1200" b="1" spc="300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rPr>
              <a:t>TRAVEL BOOK</a:t>
            </a:r>
          </a:p>
        </p:txBody>
      </p:sp>
      <p:sp>
        <p:nvSpPr>
          <p:cNvPr id="12" name="矩形 11"/>
          <p:cNvSpPr/>
          <p:nvPr/>
        </p:nvSpPr>
        <p:spPr>
          <a:xfrm>
            <a:off x="1099456" y="2760668"/>
            <a:ext cx="2929610" cy="307777"/>
          </a:xfrm>
          <a:prstGeom prst="rect">
            <a:avLst/>
          </a:prstGeom>
          <a:noFill/>
          <a:ln w="12700">
            <a:noFill/>
            <a:prstDash val="sysDash"/>
          </a:ln>
        </p:spPr>
        <p:txBody>
          <a:bodyPr vert="horz" wrap="square">
            <a:spAutoFit/>
          </a:bodyPr>
          <a:lstStyle/>
          <a:p>
            <a:r>
              <a:rPr lang="zh-CN" altLang="en-US" sz="1400" b="1" spc="600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rPr>
              <a:t>来一场说走就走的旅行</a:t>
            </a:r>
            <a:endParaRPr lang="en-US" altLang="zh-CN" sz="1400" b="1" spc="600" dirty="0">
              <a:solidFill>
                <a:schemeClr val="bg2">
                  <a:lumMod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835900" y="3021667"/>
            <a:ext cx="313470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800" b="1" i="1" dirty="0">
                <a:solidFill>
                  <a:schemeClr val="bg2">
                    <a:lumMod val="25000"/>
                  </a:schemeClr>
                </a:solidFill>
                <a:latin typeface="+mn-ea"/>
                <a:cs typeface="+mn-ea"/>
                <a:sym typeface="+mn-lt"/>
              </a:rPr>
              <a:t>推荐文章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745D5882-1FE8-4259-ADC4-CAA0B3AF9FBF}"/>
              </a:ext>
            </a:extLst>
          </p:cNvPr>
          <p:cNvGrpSpPr/>
          <p:nvPr/>
        </p:nvGrpSpPr>
        <p:grpSpPr>
          <a:xfrm>
            <a:off x="1540320" y="1943500"/>
            <a:ext cx="1885950" cy="471488"/>
            <a:chOff x="6267450" y="1724025"/>
            <a:chExt cx="2514600" cy="628650"/>
          </a:xfrm>
        </p:grpSpPr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0372FFE8-2210-443E-AC01-A70118BCACB3}"/>
                </a:ext>
              </a:extLst>
            </p:cNvPr>
            <p:cNvSpPr/>
            <p:nvPr/>
          </p:nvSpPr>
          <p:spPr>
            <a:xfrm>
              <a:off x="6267450" y="1724025"/>
              <a:ext cx="628650" cy="62865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cs typeface="+mn-ea"/>
                <a:sym typeface="+mn-lt"/>
              </a:endParaRPr>
            </a:p>
          </p:txBody>
        </p:sp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2E473330-0883-4127-949C-DC79E7161DCD}"/>
                </a:ext>
              </a:extLst>
            </p:cNvPr>
            <p:cNvSpPr/>
            <p:nvPr/>
          </p:nvSpPr>
          <p:spPr>
            <a:xfrm>
              <a:off x="6896100" y="1724025"/>
              <a:ext cx="628650" cy="62865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cs typeface="+mn-ea"/>
                <a:sym typeface="+mn-lt"/>
              </a:endParaRPr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E17B4C79-3D25-4E91-8476-FD566FC33A91}"/>
                </a:ext>
              </a:extLst>
            </p:cNvPr>
            <p:cNvSpPr/>
            <p:nvPr/>
          </p:nvSpPr>
          <p:spPr>
            <a:xfrm>
              <a:off x="7524750" y="1724025"/>
              <a:ext cx="628650" cy="62865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cs typeface="+mn-ea"/>
                <a:sym typeface="+mn-lt"/>
              </a:endParaRPr>
            </a:p>
          </p:txBody>
        </p: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9276860A-F166-441C-AE51-D0A814D5B442}"/>
                </a:ext>
              </a:extLst>
            </p:cNvPr>
            <p:cNvSpPr/>
            <p:nvPr/>
          </p:nvSpPr>
          <p:spPr>
            <a:xfrm>
              <a:off x="8153400" y="1724025"/>
              <a:ext cx="628650" cy="62865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cs typeface="+mn-ea"/>
                <a:sym typeface="+mn-lt"/>
              </a:endParaRP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A2A372D2-1FDB-437A-BDEC-7DCFD9D288D7}"/>
                </a:ext>
              </a:extLst>
            </p:cNvPr>
            <p:cNvSpPr txBox="1"/>
            <p:nvPr/>
          </p:nvSpPr>
          <p:spPr>
            <a:xfrm>
              <a:off x="6287469" y="1776740"/>
              <a:ext cx="447675" cy="553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100" dirty="0">
                  <a:cs typeface="+mn-ea"/>
                  <a:sym typeface="+mn-lt"/>
                </a:rPr>
                <a:t>旅</a:t>
              </a: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A18225C8-8B53-43DF-8816-CC420FB59216}"/>
                </a:ext>
              </a:extLst>
            </p:cNvPr>
            <p:cNvSpPr txBox="1"/>
            <p:nvPr/>
          </p:nvSpPr>
          <p:spPr>
            <a:xfrm>
              <a:off x="6914530" y="1776740"/>
              <a:ext cx="325676" cy="553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100" dirty="0">
                  <a:cs typeface="+mn-ea"/>
                  <a:sym typeface="+mn-lt"/>
                </a:rPr>
                <a:t>行</a:t>
              </a: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832E3512-4BCB-4D89-BB79-A35FFDB79F63}"/>
                </a:ext>
              </a:extLst>
            </p:cNvPr>
            <p:cNvSpPr txBox="1"/>
            <p:nvPr/>
          </p:nvSpPr>
          <p:spPr>
            <a:xfrm>
              <a:off x="7544255" y="1776740"/>
              <a:ext cx="447675" cy="553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100" dirty="0">
                  <a:cs typeface="+mn-ea"/>
                  <a:sym typeface="+mn-lt"/>
                </a:rPr>
                <a:t>之</a:t>
              </a: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CFE26FEE-8819-4BAF-B150-7695FA0D3C8D}"/>
                </a:ext>
              </a:extLst>
            </p:cNvPr>
            <p:cNvSpPr txBox="1"/>
            <p:nvPr/>
          </p:nvSpPr>
          <p:spPr>
            <a:xfrm>
              <a:off x="8194110" y="1776740"/>
              <a:ext cx="447675" cy="553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100" dirty="0">
                  <a:cs typeface="+mn-ea"/>
                  <a:sym typeface="+mn-lt"/>
                </a:rPr>
                <a:t>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0186791"/>
      </p:ext>
    </p:extLst>
  </p:cSld>
  <p:clrMapOvr>
    <a:masterClrMapping/>
  </p:clrMapOvr>
  <p:transition spd="med" advClick="0" advTm="5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5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950"/>
                            </p:stCondLst>
                            <p:childTnLst>
                              <p:par>
                                <p:cTn id="9" presetID="5" presetClass="entr" presetSubtype="5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9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400"/>
                            </p:stCondLst>
                            <p:childTnLst>
                              <p:par>
                                <p:cTn id="17" presetID="5" presetClass="entr" presetSubtype="5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900"/>
                            </p:stCondLst>
                            <p:childTnLst>
                              <p:par>
                                <p:cTn id="2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400"/>
                            </p:stCondLst>
                            <p:childTnLst>
                              <p:par>
                                <p:cTn id="2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  <p:bldP spid="11" grpId="0"/>
      <p:bldP spid="12" grpId="0"/>
      <p:bldP spid="1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6A4E7DF5-8837-CF1F-104D-E9DB60B48268}"/>
              </a:ext>
            </a:extLst>
          </p:cNvPr>
          <p:cNvSpPr/>
          <p:nvPr/>
        </p:nvSpPr>
        <p:spPr>
          <a:xfrm>
            <a:off x="321850" y="469652"/>
            <a:ext cx="677108" cy="913070"/>
          </a:xfrm>
          <a:prstGeom prst="rect">
            <a:avLst/>
          </a:prstGeom>
        </p:spPr>
        <p:txBody>
          <a:bodyPr vert="eaVert" wrap="none">
            <a:spAutoFit/>
          </a:bodyPr>
          <a:lstStyle/>
          <a:p>
            <a:r>
              <a:rPr lang="zh-CN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推荐</a:t>
            </a:r>
            <a:endParaRPr lang="en-US" altLang="zh-CN" sz="3200" b="1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43A0F90-C1D3-BCC2-2859-F54636376A83}"/>
              </a:ext>
            </a:extLst>
          </p:cNvPr>
          <p:cNvSpPr/>
          <p:nvPr/>
        </p:nvSpPr>
        <p:spPr>
          <a:xfrm>
            <a:off x="321850" y="1309570"/>
            <a:ext cx="677108" cy="913070"/>
          </a:xfrm>
          <a:prstGeom prst="rect">
            <a:avLst/>
          </a:prstGeom>
        </p:spPr>
        <p:txBody>
          <a:bodyPr vert="eaVert" wrap="none">
            <a:spAutoFit/>
          </a:bodyPr>
          <a:lstStyle/>
          <a:p>
            <a:r>
              <a:rPr lang="zh-CN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文章</a:t>
            </a:r>
            <a:endParaRPr lang="en-US" altLang="zh-CN" sz="3200" b="1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F55A271-CCEE-73DC-1872-712CDA1065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633" y="0"/>
            <a:ext cx="2855809" cy="5143500"/>
          </a:xfrm>
          <a:prstGeom prst="rect">
            <a:avLst/>
          </a:prstGeom>
        </p:spPr>
      </p:pic>
      <p:sp>
        <p:nvSpPr>
          <p:cNvPr id="25" name="Rectangle 16">
            <a:extLst>
              <a:ext uri="{FF2B5EF4-FFF2-40B4-BE49-F238E27FC236}">
                <a16:creationId xmlns:a16="http://schemas.microsoft.com/office/drawing/2014/main" id="{025F2DBC-0177-B1A5-F7DB-13C269811CB3}"/>
              </a:ext>
            </a:extLst>
          </p:cNvPr>
          <p:cNvSpPr/>
          <p:nvPr/>
        </p:nvSpPr>
        <p:spPr>
          <a:xfrm>
            <a:off x="4712421" y="962763"/>
            <a:ext cx="3808475" cy="2863557"/>
          </a:xfrm>
          <a:prstGeom prst="rect">
            <a:avLst/>
          </a:prstGeom>
        </p:spPr>
        <p:txBody>
          <a:bodyPr wrap="square" lIns="28782" tIns="14391" rIns="28782" bIns="14391">
            <a:spAutoFit/>
          </a:bodyPr>
          <a:lstStyle/>
          <a:p>
            <a:pPr>
              <a:lnSpc>
                <a:spcPts val="1300"/>
              </a:lnSpc>
            </a:pPr>
            <a:r>
              <a:rPr lang="en-US" altLang="zh-CN" sz="1400" dirty="0">
                <a:latin typeface="Arial Rounded MT Bold" panose="020F0704030504030204" pitchFamily="34" charset="0"/>
                <a:cs typeface="+mn-ea"/>
                <a:sym typeface="+mn-lt"/>
              </a:rPr>
              <a:t>Travel Book </a:t>
            </a:r>
            <a:r>
              <a:rPr lang="zh-CN" altLang="en-US" sz="1400" dirty="0">
                <a:latin typeface="Arial Rounded MT Bold" panose="020F0704030504030204" pitchFamily="34" charset="0"/>
                <a:cs typeface="+mn-ea"/>
                <a:sym typeface="+mn-lt"/>
              </a:rPr>
              <a:t>首页便是各美丽景点的优质推文。</a:t>
            </a:r>
            <a:endParaRPr lang="en-US" altLang="zh-CN" sz="1400" dirty="0">
              <a:latin typeface="Arial Rounded MT Bold" panose="020F0704030504030204" pitchFamily="34" charset="0"/>
              <a:cs typeface="+mn-ea"/>
              <a:sym typeface="+mn-lt"/>
            </a:endParaRPr>
          </a:p>
          <a:p>
            <a:pPr>
              <a:lnSpc>
                <a:spcPts val="1300"/>
              </a:lnSpc>
            </a:pPr>
            <a:endParaRPr lang="en-US" altLang="zh-CN" sz="1400" dirty="0">
              <a:latin typeface="Arial Rounded MT Bold" panose="020F0704030504030204" pitchFamily="34" charset="0"/>
              <a:cs typeface="+mn-ea"/>
              <a:sym typeface="+mn-lt"/>
            </a:endParaRPr>
          </a:p>
          <a:p>
            <a:pPr>
              <a:lnSpc>
                <a:spcPts val="1300"/>
              </a:lnSpc>
            </a:pPr>
            <a:r>
              <a:rPr lang="zh-CN" altLang="en-US" sz="1400" dirty="0">
                <a:latin typeface="Arial Rounded MT Bold" panose="020F0704030504030204" pitchFamily="34" charset="0"/>
                <a:cs typeface="+mn-ea"/>
                <a:sym typeface="+mn-lt"/>
              </a:rPr>
              <a:t>推荐文章也是</a:t>
            </a:r>
            <a:r>
              <a:rPr lang="en-US" altLang="zh-CN" sz="1400" dirty="0">
                <a:latin typeface="Arial Rounded MT Bold" panose="020F0704030504030204" pitchFamily="34" charset="0"/>
                <a:cs typeface="+mn-ea"/>
                <a:sym typeface="+mn-lt"/>
              </a:rPr>
              <a:t>Travel Book </a:t>
            </a:r>
            <a:r>
              <a:rPr lang="zh-CN" altLang="en-US" sz="1400" dirty="0">
                <a:latin typeface="Arial Rounded MT Bold" panose="020F0704030504030204" pitchFamily="34" charset="0"/>
                <a:cs typeface="+mn-ea"/>
                <a:sym typeface="+mn-lt"/>
              </a:rPr>
              <a:t>的主要内容之一。</a:t>
            </a:r>
            <a:endParaRPr lang="en-US" altLang="zh-CN" sz="1400" dirty="0">
              <a:latin typeface="Arial Rounded MT Bold" panose="020F0704030504030204" pitchFamily="34" charset="0"/>
              <a:cs typeface="+mn-ea"/>
              <a:sym typeface="+mn-lt"/>
            </a:endParaRPr>
          </a:p>
          <a:p>
            <a:pPr>
              <a:lnSpc>
                <a:spcPts val="1300"/>
              </a:lnSpc>
            </a:pPr>
            <a:endParaRPr lang="en-US" altLang="zh-CN" sz="1400" dirty="0">
              <a:latin typeface="Arial Rounded MT Bold" panose="020F0704030504030204" pitchFamily="34" charset="0"/>
              <a:cs typeface="+mn-ea"/>
              <a:sym typeface="+mn-lt"/>
            </a:endParaRPr>
          </a:p>
          <a:p>
            <a:pPr>
              <a:lnSpc>
                <a:spcPts val="1300"/>
              </a:lnSpc>
            </a:pPr>
            <a:endParaRPr lang="en-US" altLang="zh-CN" sz="1400" dirty="0">
              <a:latin typeface="Arial Rounded MT Bold" panose="020F0704030504030204" pitchFamily="34" charset="0"/>
              <a:cs typeface="+mn-ea"/>
              <a:sym typeface="+mn-lt"/>
            </a:endParaRPr>
          </a:p>
          <a:p>
            <a:pPr>
              <a:lnSpc>
                <a:spcPts val="1300"/>
              </a:lnSpc>
            </a:pPr>
            <a:endParaRPr lang="en-US" altLang="zh-CN" sz="1400" dirty="0">
              <a:latin typeface="Arial Rounded MT Bold" panose="020F0704030504030204" pitchFamily="34" charset="0"/>
              <a:cs typeface="+mn-ea"/>
              <a:sym typeface="+mn-lt"/>
            </a:endParaRPr>
          </a:p>
          <a:p>
            <a:pPr>
              <a:lnSpc>
                <a:spcPts val="1300"/>
              </a:lnSpc>
            </a:pPr>
            <a:r>
              <a:rPr lang="zh-CN" altLang="en-US" sz="1400" dirty="0">
                <a:latin typeface="Arial Rounded MT Bold" panose="020F0704030504030204" pitchFamily="34" charset="0"/>
                <a:cs typeface="+mn-ea"/>
                <a:sym typeface="+mn-lt"/>
              </a:rPr>
              <a:t>在此页面，用户可以点击任何感兴趣的推文从而 </a:t>
            </a:r>
            <a:endParaRPr lang="en-US" altLang="zh-CN" sz="1400" dirty="0">
              <a:latin typeface="Arial Rounded MT Bold" panose="020F0704030504030204" pitchFamily="34" charset="0"/>
              <a:cs typeface="+mn-ea"/>
              <a:sym typeface="+mn-lt"/>
            </a:endParaRPr>
          </a:p>
          <a:p>
            <a:pPr>
              <a:lnSpc>
                <a:spcPts val="1300"/>
              </a:lnSpc>
            </a:pPr>
            <a:endParaRPr lang="en-US" altLang="zh-CN" sz="1400" dirty="0">
              <a:latin typeface="Arial Rounded MT Bold" panose="020F0704030504030204" pitchFamily="34" charset="0"/>
              <a:cs typeface="+mn-ea"/>
              <a:sym typeface="+mn-lt"/>
            </a:endParaRPr>
          </a:p>
          <a:p>
            <a:pPr>
              <a:lnSpc>
                <a:spcPts val="1300"/>
              </a:lnSpc>
            </a:pPr>
            <a:r>
              <a:rPr lang="zh-CN" altLang="en-US" sz="1400" dirty="0">
                <a:latin typeface="Arial Rounded MT Bold" panose="020F0704030504030204" pitchFamily="34" charset="0"/>
                <a:cs typeface="+mn-ea"/>
                <a:sym typeface="+mn-lt"/>
              </a:rPr>
              <a:t>了解其打卡景点特色与他人旅行足迹。</a:t>
            </a:r>
            <a:endParaRPr lang="en-US" altLang="zh-CN" sz="1400" dirty="0">
              <a:latin typeface="Arial Rounded MT Bold" panose="020F0704030504030204" pitchFamily="34" charset="0"/>
              <a:cs typeface="+mn-ea"/>
              <a:sym typeface="+mn-lt"/>
            </a:endParaRPr>
          </a:p>
          <a:p>
            <a:pPr>
              <a:lnSpc>
                <a:spcPts val="1300"/>
              </a:lnSpc>
            </a:pPr>
            <a:endParaRPr lang="en-US" altLang="zh-CN" sz="1400" dirty="0">
              <a:latin typeface="Arial Rounded MT Bold" panose="020F0704030504030204" pitchFamily="34" charset="0"/>
              <a:cs typeface="+mn-ea"/>
              <a:sym typeface="+mn-lt"/>
            </a:endParaRPr>
          </a:p>
          <a:p>
            <a:pPr>
              <a:lnSpc>
                <a:spcPts val="1300"/>
              </a:lnSpc>
            </a:pPr>
            <a:endParaRPr lang="en-US" altLang="zh-CN" sz="1400" dirty="0">
              <a:latin typeface="Arial Rounded MT Bold" panose="020F0704030504030204" pitchFamily="34" charset="0"/>
              <a:cs typeface="+mn-ea"/>
              <a:sym typeface="+mn-lt"/>
            </a:endParaRPr>
          </a:p>
          <a:p>
            <a:pPr>
              <a:lnSpc>
                <a:spcPts val="1300"/>
              </a:lnSpc>
            </a:pPr>
            <a:endParaRPr lang="en-US" altLang="zh-CN" sz="1400" dirty="0">
              <a:latin typeface="Arial Rounded MT Bold" panose="020F0704030504030204" pitchFamily="34" charset="0"/>
              <a:cs typeface="+mn-ea"/>
              <a:sym typeface="+mn-lt"/>
            </a:endParaRPr>
          </a:p>
          <a:p>
            <a:pPr>
              <a:lnSpc>
                <a:spcPts val="1300"/>
              </a:lnSpc>
            </a:pPr>
            <a:r>
              <a:rPr lang="zh-CN" altLang="en-US" sz="1400" dirty="0">
                <a:latin typeface="Arial Rounded MT Bold" panose="020F0704030504030204" pitchFamily="34" charset="0"/>
                <a:cs typeface="+mn-ea"/>
                <a:sym typeface="+mn-lt"/>
              </a:rPr>
              <a:t>初次之外， 推荐文章页面具有搜索功能，用户</a:t>
            </a:r>
            <a:endParaRPr lang="en-US" altLang="zh-CN" sz="1400" dirty="0">
              <a:latin typeface="Arial Rounded MT Bold" panose="020F0704030504030204" pitchFamily="34" charset="0"/>
              <a:cs typeface="+mn-ea"/>
              <a:sym typeface="+mn-lt"/>
            </a:endParaRPr>
          </a:p>
          <a:p>
            <a:pPr>
              <a:lnSpc>
                <a:spcPts val="1300"/>
              </a:lnSpc>
            </a:pPr>
            <a:endParaRPr lang="en-US" altLang="zh-CN" sz="1400" dirty="0">
              <a:latin typeface="Arial Rounded MT Bold" panose="020F0704030504030204" pitchFamily="34" charset="0"/>
              <a:cs typeface="+mn-ea"/>
              <a:sym typeface="+mn-lt"/>
            </a:endParaRPr>
          </a:p>
          <a:p>
            <a:pPr>
              <a:lnSpc>
                <a:spcPts val="1300"/>
              </a:lnSpc>
            </a:pPr>
            <a:r>
              <a:rPr lang="zh-CN" altLang="en-US" sz="1400" dirty="0">
                <a:latin typeface="Arial Rounded MT Bold" panose="020F0704030504030204" pitchFamily="34" charset="0"/>
                <a:cs typeface="+mn-ea"/>
                <a:sym typeface="+mn-lt"/>
              </a:rPr>
              <a:t>可输入感兴趣的景点进行关键词搜索从而了解这</a:t>
            </a:r>
            <a:endParaRPr lang="en-US" altLang="zh-CN" sz="1400" dirty="0">
              <a:latin typeface="Arial Rounded MT Bold" panose="020F0704030504030204" pitchFamily="34" charset="0"/>
              <a:cs typeface="+mn-ea"/>
              <a:sym typeface="+mn-lt"/>
            </a:endParaRPr>
          </a:p>
          <a:p>
            <a:pPr>
              <a:lnSpc>
                <a:spcPts val="1300"/>
              </a:lnSpc>
            </a:pPr>
            <a:endParaRPr lang="en-US" altLang="zh-CN" sz="1400" dirty="0">
              <a:latin typeface="Arial Rounded MT Bold" panose="020F0704030504030204" pitchFamily="34" charset="0"/>
              <a:cs typeface="+mn-ea"/>
              <a:sym typeface="+mn-lt"/>
            </a:endParaRPr>
          </a:p>
          <a:p>
            <a:pPr>
              <a:lnSpc>
                <a:spcPts val="1300"/>
              </a:lnSpc>
            </a:pPr>
            <a:r>
              <a:rPr lang="zh-CN" altLang="en-US" sz="1400" dirty="0">
                <a:latin typeface="Arial Rounded MT Bold" panose="020F0704030504030204" pitchFamily="34" charset="0"/>
                <a:cs typeface="+mn-ea"/>
                <a:sym typeface="+mn-lt"/>
              </a:rPr>
              <a:t>些美丽的景点。</a:t>
            </a:r>
            <a:endParaRPr lang="en-US" altLang="zh-CN" sz="1400" dirty="0">
              <a:latin typeface="Arial Rounded MT Bold" panose="020F0704030504030204" pitchFamily="34" charset="0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51925632"/>
      </p:ext>
    </p:extLst>
  </p:cSld>
  <p:clrMapOvr>
    <a:masterClrMapping/>
  </p:clrMapOvr>
  <p:transition spd="med" advClick="0" advTm="5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2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6A4E7DF5-8837-CF1F-104D-E9DB60B48268}"/>
              </a:ext>
            </a:extLst>
          </p:cNvPr>
          <p:cNvSpPr/>
          <p:nvPr/>
        </p:nvSpPr>
        <p:spPr>
          <a:xfrm>
            <a:off x="321850" y="469652"/>
            <a:ext cx="677108" cy="913070"/>
          </a:xfrm>
          <a:prstGeom prst="rect">
            <a:avLst/>
          </a:prstGeom>
        </p:spPr>
        <p:txBody>
          <a:bodyPr vert="eaVert" wrap="none">
            <a:spAutoFit/>
          </a:bodyPr>
          <a:lstStyle/>
          <a:p>
            <a:r>
              <a:rPr lang="zh-CN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推荐</a:t>
            </a:r>
            <a:endParaRPr lang="en-US" altLang="zh-CN" sz="3200" b="1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43A0F90-C1D3-BCC2-2859-F54636376A83}"/>
              </a:ext>
            </a:extLst>
          </p:cNvPr>
          <p:cNvSpPr/>
          <p:nvPr/>
        </p:nvSpPr>
        <p:spPr>
          <a:xfrm>
            <a:off x="321850" y="1309570"/>
            <a:ext cx="677108" cy="913070"/>
          </a:xfrm>
          <a:prstGeom prst="rect">
            <a:avLst/>
          </a:prstGeom>
        </p:spPr>
        <p:txBody>
          <a:bodyPr vert="eaVert" wrap="none">
            <a:spAutoFit/>
          </a:bodyPr>
          <a:lstStyle/>
          <a:p>
            <a:r>
              <a:rPr lang="zh-CN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文章</a:t>
            </a:r>
            <a:endParaRPr lang="en-US" altLang="zh-CN" sz="3200" b="1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918F1D4-C526-AD11-DC78-2D5102FB35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6941" y="0"/>
            <a:ext cx="2561801" cy="514350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C356DA28-9BF8-7A8E-06AA-DBFC23B2B7DA}"/>
              </a:ext>
            </a:extLst>
          </p:cNvPr>
          <p:cNvSpPr txBox="1"/>
          <p:nvPr/>
        </p:nvSpPr>
        <p:spPr>
          <a:xfrm>
            <a:off x="1100373" y="608627"/>
            <a:ext cx="4572000" cy="25934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300"/>
              </a:lnSpc>
            </a:pPr>
            <a:r>
              <a:rPr lang="zh-CN" altLang="en-US" sz="1400" dirty="0">
                <a:latin typeface="Arial Rounded MT Bold" panose="020F0704030504030204" pitchFamily="34" charset="0"/>
                <a:cs typeface="+mn-ea"/>
                <a:sym typeface="+mn-lt"/>
              </a:rPr>
              <a:t>在用户点击其感兴趣的推文后，用户将进入其文章内容</a:t>
            </a:r>
            <a:endParaRPr lang="en-US" altLang="zh-CN" sz="1400" dirty="0">
              <a:latin typeface="Arial Rounded MT Bold" panose="020F0704030504030204" pitchFamily="34" charset="0"/>
              <a:cs typeface="+mn-ea"/>
              <a:sym typeface="+mn-lt"/>
            </a:endParaRPr>
          </a:p>
          <a:p>
            <a:pPr>
              <a:lnSpc>
                <a:spcPts val="1300"/>
              </a:lnSpc>
            </a:pPr>
            <a:endParaRPr lang="en-US" altLang="zh-CN" sz="1400" dirty="0">
              <a:latin typeface="Arial Rounded MT Bold" panose="020F0704030504030204" pitchFamily="34" charset="0"/>
              <a:cs typeface="+mn-ea"/>
              <a:sym typeface="+mn-lt"/>
            </a:endParaRPr>
          </a:p>
          <a:p>
            <a:pPr>
              <a:lnSpc>
                <a:spcPts val="1300"/>
              </a:lnSpc>
            </a:pPr>
            <a:r>
              <a:rPr lang="zh-CN" altLang="en-US" sz="1400" dirty="0">
                <a:latin typeface="Arial Rounded MT Bold" panose="020F0704030504030204" pitchFamily="34" charset="0"/>
                <a:cs typeface="+mn-ea"/>
                <a:sym typeface="+mn-lt"/>
              </a:rPr>
              <a:t>并了解其打卡景点。</a:t>
            </a:r>
            <a:endParaRPr lang="en-US" altLang="zh-CN" sz="1400" dirty="0">
              <a:latin typeface="Arial Rounded MT Bold" panose="020F0704030504030204" pitchFamily="34" charset="0"/>
              <a:cs typeface="+mn-ea"/>
              <a:sym typeface="+mn-lt"/>
            </a:endParaRPr>
          </a:p>
          <a:p>
            <a:pPr>
              <a:lnSpc>
                <a:spcPts val="1300"/>
              </a:lnSpc>
            </a:pPr>
            <a:endParaRPr lang="en-US" altLang="zh-CN" sz="1400" dirty="0">
              <a:latin typeface="Arial Rounded MT Bold" panose="020F0704030504030204" pitchFamily="34" charset="0"/>
              <a:cs typeface="+mn-ea"/>
              <a:sym typeface="+mn-lt"/>
            </a:endParaRPr>
          </a:p>
          <a:p>
            <a:pPr>
              <a:lnSpc>
                <a:spcPts val="1300"/>
              </a:lnSpc>
            </a:pPr>
            <a:endParaRPr lang="en-US" altLang="zh-CN" sz="1400" dirty="0">
              <a:latin typeface="Arial Rounded MT Bold" panose="020F0704030504030204" pitchFamily="34" charset="0"/>
              <a:cs typeface="+mn-ea"/>
              <a:sym typeface="+mn-lt"/>
            </a:endParaRPr>
          </a:p>
          <a:p>
            <a:pPr>
              <a:lnSpc>
                <a:spcPts val="1300"/>
              </a:lnSpc>
            </a:pPr>
            <a:endParaRPr lang="en-US" altLang="zh-CN" sz="1400" dirty="0">
              <a:latin typeface="Arial Rounded MT Bold" panose="020F0704030504030204" pitchFamily="34" charset="0"/>
              <a:cs typeface="+mn-ea"/>
              <a:sym typeface="+mn-lt"/>
            </a:endParaRPr>
          </a:p>
          <a:p>
            <a:pPr>
              <a:lnSpc>
                <a:spcPts val="1300"/>
              </a:lnSpc>
            </a:pPr>
            <a:r>
              <a:rPr lang="zh-CN" altLang="en-US" sz="1400" dirty="0">
                <a:latin typeface="Arial Rounded MT Bold" panose="020F0704030504030204" pitchFamily="34" charset="0"/>
                <a:cs typeface="+mn-ea"/>
                <a:sym typeface="+mn-lt"/>
              </a:rPr>
              <a:t>如右图所示，</a:t>
            </a:r>
            <a:r>
              <a:rPr lang="en-US" altLang="zh-CN" sz="1400" dirty="0">
                <a:latin typeface="Arial Rounded MT Bold" panose="020F0704030504030204" pitchFamily="34" charset="0"/>
                <a:cs typeface="+mn-ea"/>
                <a:sym typeface="+mn-lt"/>
              </a:rPr>
              <a:t>Travel Book </a:t>
            </a:r>
            <a:r>
              <a:rPr lang="zh-CN" altLang="en-US" sz="1400" dirty="0">
                <a:latin typeface="Arial Rounded MT Bold" panose="020F0704030504030204" pitchFamily="34" charset="0"/>
                <a:cs typeface="+mn-ea"/>
                <a:sym typeface="+mn-lt"/>
              </a:rPr>
              <a:t>同抖音，小红书等热门</a:t>
            </a:r>
            <a:r>
              <a:rPr lang="en-US" altLang="zh-CN" sz="1400" dirty="0">
                <a:latin typeface="Arial Rounded MT Bold" panose="020F0704030504030204" pitchFamily="34" charset="0"/>
                <a:cs typeface="+mn-ea"/>
                <a:sym typeface="+mn-lt"/>
              </a:rPr>
              <a:t>app</a:t>
            </a:r>
          </a:p>
          <a:p>
            <a:pPr>
              <a:lnSpc>
                <a:spcPts val="1300"/>
              </a:lnSpc>
            </a:pPr>
            <a:endParaRPr lang="en-US" altLang="zh-CN" sz="1400" dirty="0">
              <a:latin typeface="Arial Rounded MT Bold" panose="020F0704030504030204" pitchFamily="34" charset="0"/>
              <a:cs typeface="+mn-ea"/>
              <a:sym typeface="+mn-lt"/>
            </a:endParaRPr>
          </a:p>
          <a:p>
            <a:pPr>
              <a:lnSpc>
                <a:spcPts val="1300"/>
              </a:lnSpc>
            </a:pPr>
            <a:r>
              <a:rPr lang="zh-CN" altLang="en-US" sz="1400" dirty="0">
                <a:latin typeface="Arial Rounded MT Bold" panose="020F0704030504030204" pitchFamily="34" charset="0"/>
                <a:cs typeface="+mn-ea"/>
                <a:sym typeface="+mn-lt"/>
              </a:rPr>
              <a:t>一般，以图文或者视频的形式将用户的旅行点滴展示。</a:t>
            </a:r>
            <a:endParaRPr lang="en-US" altLang="zh-CN" sz="1400" dirty="0">
              <a:latin typeface="Arial Rounded MT Bold" panose="020F0704030504030204" pitchFamily="34" charset="0"/>
              <a:cs typeface="+mn-ea"/>
              <a:sym typeface="+mn-lt"/>
            </a:endParaRPr>
          </a:p>
          <a:p>
            <a:pPr>
              <a:lnSpc>
                <a:spcPts val="1300"/>
              </a:lnSpc>
            </a:pPr>
            <a:endParaRPr lang="en-US" altLang="zh-CN" sz="1400" dirty="0">
              <a:latin typeface="Arial Rounded MT Bold" panose="020F0704030504030204" pitchFamily="34" charset="0"/>
              <a:cs typeface="+mn-ea"/>
              <a:sym typeface="+mn-lt"/>
            </a:endParaRPr>
          </a:p>
          <a:p>
            <a:pPr>
              <a:lnSpc>
                <a:spcPts val="1300"/>
              </a:lnSpc>
            </a:pPr>
            <a:endParaRPr lang="en-US" altLang="zh-CN" sz="1400" dirty="0">
              <a:latin typeface="Arial Rounded MT Bold" panose="020F0704030504030204" pitchFamily="34" charset="0"/>
              <a:cs typeface="+mn-ea"/>
              <a:sym typeface="+mn-lt"/>
            </a:endParaRPr>
          </a:p>
          <a:p>
            <a:pPr>
              <a:lnSpc>
                <a:spcPts val="1300"/>
              </a:lnSpc>
            </a:pPr>
            <a:endParaRPr lang="en-US" altLang="zh-CN" sz="1400" dirty="0">
              <a:latin typeface="Arial Rounded MT Bold" panose="020F0704030504030204" pitchFamily="34" charset="0"/>
              <a:cs typeface="+mn-ea"/>
              <a:sym typeface="+mn-lt"/>
            </a:endParaRPr>
          </a:p>
          <a:p>
            <a:pPr>
              <a:lnSpc>
                <a:spcPts val="1300"/>
              </a:lnSpc>
            </a:pPr>
            <a:r>
              <a:rPr lang="zh-CN" altLang="en-US" sz="1400" dirty="0">
                <a:latin typeface="Arial Rounded MT Bold" panose="020F0704030504030204" pitchFamily="34" charset="0"/>
                <a:cs typeface="+mn-ea"/>
                <a:sym typeface="+mn-lt"/>
              </a:rPr>
              <a:t>同时，其他用户可以在此页面关注该推文用户，给其点</a:t>
            </a:r>
            <a:endParaRPr lang="en-US" altLang="zh-CN" sz="1400" dirty="0">
              <a:latin typeface="Arial Rounded MT Bold" panose="020F0704030504030204" pitchFamily="34" charset="0"/>
              <a:cs typeface="+mn-ea"/>
              <a:sym typeface="+mn-lt"/>
            </a:endParaRPr>
          </a:p>
          <a:p>
            <a:pPr>
              <a:lnSpc>
                <a:spcPts val="1300"/>
              </a:lnSpc>
            </a:pPr>
            <a:endParaRPr lang="en-US" altLang="zh-CN" sz="1400" dirty="0">
              <a:latin typeface="Arial Rounded MT Bold" panose="020F0704030504030204" pitchFamily="34" charset="0"/>
              <a:cs typeface="+mn-ea"/>
              <a:sym typeface="+mn-lt"/>
            </a:endParaRPr>
          </a:p>
          <a:p>
            <a:pPr>
              <a:lnSpc>
                <a:spcPts val="1300"/>
              </a:lnSpc>
            </a:pPr>
            <a:r>
              <a:rPr lang="zh-CN" altLang="en-US" sz="1400" dirty="0">
                <a:latin typeface="Arial Rounded MT Bold" panose="020F0704030504030204" pitchFamily="34" charset="0"/>
                <a:cs typeface="+mn-ea"/>
                <a:sym typeface="+mn-lt"/>
              </a:rPr>
              <a:t>赞以及评论该推文。</a:t>
            </a:r>
            <a:endParaRPr lang="en-US" altLang="zh-CN" sz="1400" dirty="0">
              <a:latin typeface="Arial Rounded MT Bold" panose="020F0704030504030204" pitchFamily="34" charset="0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23354574"/>
      </p:ext>
    </p:extLst>
  </p:cSld>
  <p:clrMapOvr>
    <a:masterClrMapping/>
  </p:clrMapOvr>
  <p:transition spd="med" advClick="0" advTm="5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662893" y="934232"/>
            <a:ext cx="1536700" cy="3365500"/>
          </a:xfrm>
          <a:prstGeom prst="rect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849646" y="1246588"/>
            <a:ext cx="3162591" cy="2336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212221" y="2490957"/>
            <a:ext cx="2612361" cy="276999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pPr algn="ctr"/>
            <a:r>
              <a:rPr lang="en-US" altLang="zh-CN" sz="1200" b="1" spc="300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rPr>
              <a:t>TRAVEL BOOK</a:t>
            </a:r>
          </a:p>
        </p:txBody>
      </p:sp>
      <p:sp>
        <p:nvSpPr>
          <p:cNvPr id="12" name="矩形 11"/>
          <p:cNvSpPr/>
          <p:nvPr/>
        </p:nvSpPr>
        <p:spPr>
          <a:xfrm>
            <a:off x="5113030" y="2729890"/>
            <a:ext cx="2929610" cy="307777"/>
          </a:xfrm>
          <a:prstGeom prst="rect">
            <a:avLst/>
          </a:prstGeom>
          <a:noFill/>
          <a:ln w="12700">
            <a:noFill/>
            <a:prstDash val="sysDash"/>
          </a:ln>
        </p:spPr>
        <p:txBody>
          <a:bodyPr vert="horz" wrap="square">
            <a:spAutoFit/>
          </a:bodyPr>
          <a:lstStyle/>
          <a:p>
            <a:r>
              <a:rPr lang="zh-CN" altLang="en-US" sz="1400" b="1" spc="600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rPr>
              <a:t>来一场说走就走的旅行</a:t>
            </a:r>
            <a:endParaRPr lang="en-US" altLang="zh-CN" sz="1400" b="1" spc="600" dirty="0">
              <a:solidFill>
                <a:schemeClr val="bg2">
                  <a:lumMod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4873930" y="3060168"/>
            <a:ext cx="313470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800" b="1" i="1" dirty="0">
                <a:solidFill>
                  <a:schemeClr val="bg2">
                    <a:lumMod val="25000"/>
                  </a:schemeClr>
                </a:solidFill>
                <a:latin typeface="+mn-ea"/>
                <a:cs typeface="+mn-ea"/>
                <a:sym typeface="+mn-lt"/>
              </a:rPr>
              <a:t>周围景点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745D5882-1FE8-4259-ADC4-CAA0B3AF9FBF}"/>
              </a:ext>
            </a:extLst>
          </p:cNvPr>
          <p:cNvGrpSpPr/>
          <p:nvPr/>
        </p:nvGrpSpPr>
        <p:grpSpPr>
          <a:xfrm>
            <a:off x="5498307" y="1943500"/>
            <a:ext cx="1885950" cy="471488"/>
            <a:chOff x="6267450" y="1724025"/>
            <a:chExt cx="2514600" cy="628650"/>
          </a:xfrm>
        </p:grpSpPr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0372FFE8-2210-443E-AC01-A70118BCACB3}"/>
                </a:ext>
              </a:extLst>
            </p:cNvPr>
            <p:cNvSpPr/>
            <p:nvPr/>
          </p:nvSpPr>
          <p:spPr>
            <a:xfrm>
              <a:off x="6267450" y="1724025"/>
              <a:ext cx="628650" cy="62865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cs typeface="+mn-ea"/>
                <a:sym typeface="+mn-lt"/>
              </a:endParaRPr>
            </a:p>
          </p:txBody>
        </p:sp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2E473330-0883-4127-949C-DC79E7161DCD}"/>
                </a:ext>
              </a:extLst>
            </p:cNvPr>
            <p:cNvSpPr/>
            <p:nvPr/>
          </p:nvSpPr>
          <p:spPr>
            <a:xfrm>
              <a:off x="6896100" y="1724025"/>
              <a:ext cx="628650" cy="62865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cs typeface="+mn-ea"/>
                <a:sym typeface="+mn-lt"/>
              </a:endParaRPr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E17B4C79-3D25-4E91-8476-FD566FC33A91}"/>
                </a:ext>
              </a:extLst>
            </p:cNvPr>
            <p:cNvSpPr/>
            <p:nvPr/>
          </p:nvSpPr>
          <p:spPr>
            <a:xfrm>
              <a:off x="7524750" y="1724025"/>
              <a:ext cx="628650" cy="62865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cs typeface="+mn-ea"/>
                <a:sym typeface="+mn-lt"/>
              </a:endParaRPr>
            </a:p>
          </p:txBody>
        </p: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9276860A-F166-441C-AE51-D0A814D5B442}"/>
                </a:ext>
              </a:extLst>
            </p:cNvPr>
            <p:cNvSpPr/>
            <p:nvPr/>
          </p:nvSpPr>
          <p:spPr>
            <a:xfrm>
              <a:off x="8153400" y="1724025"/>
              <a:ext cx="628650" cy="62865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cs typeface="+mn-ea"/>
                <a:sym typeface="+mn-lt"/>
              </a:endParaRP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A2A372D2-1FDB-437A-BDEC-7DCFD9D288D7}"/>
                </a:ext>
              </a:extLst>
            </p:cNvPr>
            <p:cNvSpPr txBox="1"/>
            <p:nvPr/>
          </p:nvSpPr>
          <p:spPr>
            <a:xfrm>
              <a:off x="6287469" y="1776740"/>
              <a:ext cx="447675" cy="553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100" dirty="0">
                  <a:cs typeface="+mn-ea"/>
                  <a:sym typeface="+mn-lt"/>
                </a:rPr>
                <a:t>旅</a:t>
              </a: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A18225C8-8B53-43DF-8816-CC420FB59216}"/>
                </a:ext>
              </a:extLst>
            </p:cNvPr>
            <p:cNvSpPr txBox="1"/>
            <p:nvPr/>
          </p:nvSpPr>
          <p:spPr>
            <a:xfrm>
              <a:off x="6914530" y="1776740"/>
              <a:ext cx="325676" cy="553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100" dirty="0">
                  <a:cs typeface="+mn-ea"/>
                  <a:sym typeface="+mn-lt"/>
                </a:rPr>
                <a:t>行</a:t>
              </a: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832E3512-4BCB-4D89-BB79-A35FFDB79F63}"/>
                </a:ext>
              </a:extLst>
            </p:cNvPr>
            <p:cNvSpPr txBox="1"/>
            <p:nvPr/>
          </p:nvSpPr>
          <p:spPr>
            <a:xfrm>
              <a:off x="7544255" y="1776740"/>
              <a:ext cx="447675" cy="553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100" dirty="0">
                  <a:cs typeface="+mn-ea"/>
                  <a:sym typeface="+mn-lt"/>
                </a:rPr>
                <a:t>之</a:t>
              </a: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CFE26FEE-8819-4BAF-B150-7695FA0D3C8D}"/>
                </a:ext>
              </a:extLst>
            </p:cNvPr>
            <p:cNvSpPr txBox="1"/>
            <p:nvPr/>
          </p:nvSpPr>
          <p:spPr>
            <a:xfrm>
              <a:off x="8194110" y="1776740"/>
              <a:ext cx="447675" cy="553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100" dirty="0">
                  <a:cs typeface="+mn-ea"/>
                  <a:sym typeface="+mn-lt"/>
                </a:rPr>
                <a:t>书</a:t>
              </a:r>
            </a:p>
          </p:txBody>
        </p:sp>
      </p:grpSp>
      <p:pic>
        <p:nvPicPr>
          <p:cNvPr id="6" name="图片 5">
            <a:extLst>
              <a:ext uri="{FF2B5EF4-FFF2-40B4-BE49-F238E27FC236}">
                <a16:creationId xmlns:a16="http://schemas.microsoft.com/office/drawing/2014/main" id="{05ED78C6-4A5E-096E-E1C7-8399BC25671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85369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272895"/>
      </p:ext>
    </p:extLst>
  </p:cSld>
  <p:clrMapOvr>
    <a:masterClrMapping/>
  </p:clrMapOvr>
  <p:transition spd="med" advClick="0" advTm="5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5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950"/>
                            </p:stCondLst>
                            <p:childTnLst>
                              <p:par>
                                <p:cTn id="9" presetID="5" presetClass="entr" presetSubtype="5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9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400"/>
                            </p:stCondLst>
                            <p:childTnLst>
                              <p:par>
                                <p:cTn id="17" presetID="5" presetClass="entr" presetSubtype="5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900"/>
                            </p:stCondLst>
                            <p:childTnLst>
                              <p:par>
                                <p:cTn id="2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1" grpId="0"/>
      <p:bldP spid="12" grpId="0"/>
      <p:bldP spid="1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6A4E7DF5-8837-CF1F-104D-E9DB60B48268}"/>
              </a:ext>
            </a:extLst>
          </p:cNvPr>
          <p:cNvSpPr/>
          <p:nvPr/>
        </p:nvSpPr>
        <p:spPr>
          <a:xfrm>
            <a:off x="321850" y="469652"/>
            <a:ext cx="677108" cy="913070"/>
          </a:xfrm>
          <a:prstGeom prst="rect">
            <a:avLst/>
          </a:prstGeom>
        </p:spPr>
        <p:txBody>
          <a:bodyPr vert="eaVert" wrap="none">
            <a:spAutoFit/>
          </a:bodyPr>
          <a:lstStyle/>
          <a:p>
            <a:r>
              <a:rPr lang="zh-CN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周围</a:t>
            </a:r>
            <a:endParaRPr lang="en-US" altLang="zh-CN" sz="3200" b="1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43A0F90-C1D3-BCC2-2859-F54636376A83}"/>
              </a:ext>
            </a:extLst>
          </p:cNvPr>
          <p:cNvSpPr/>
          <p:nvPr/>
        </p:nvSpPr>
        <p:spPr>
          <a:xfrm>
            <a:off x="321850" y="1309570"/>
            <a:ext cx="677108" cy="913070"/>
          </a:xfrm>
          <a:prstGeom prst="rect">
            <a:avLst/>
          </a:prstGeom>
        </p:spPr>
        <p:txBody>
          <a:bodyPr vert="eaVert" wrap="none">
            <a:spAutoFit/>
          </a:bodyPr>
          <a:lstStyle/>
          <a:p>
            <a:r>
              <a:rPr lang="zh-CN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景点</a:t>
            </a:r>
            <a:endParaRPr lang="en-US" altLang="zh-CN" sz="3200" b="1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356DA28-9BF8-7A8E-06AA-DBFC23B2B7DA}"/>
              </a:ext>
            </a:extLst>
          </p:cNvPr>
          <p:cNvSpPr txBox="1"/>
          <p:nvPr/>
        </p:nvSpPr>
        <p:spPr>
          <a:xfrm>
            <a:off x="4193476" y="1309570"/>
            <a:ext cx="4572000" cy="24263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300"/>
              </a:lnSpc>
            </a:pPr>
            <a:r>
              <a:rPr lang="en-US" altLang="zh-CN" sz="1400" dirty="0">
                <a:latin typeface="Arial Rounded MT Bold" panose="020F0704030504030204" pitchFamily="34" charset="0"/>
                <a:cs typeface="+mn-ea"/>
                <a:sym typeface="+mn-lt"/>
              </a:rPr>
              <a:t>Travel Book </a:t>
            </a:r>
            <a:r>
              <a:rPr lang="zh-CN" altLang="en-US" sz="1400" dirty="0">
                <a:latin typeface="Arial Rounded MT Bold" panose="020F0704030504030204" pitchFamily="34" charset="0"/>
                <a:cs typeface="+mn-ea"/>
                <a:sym typeface="+mn-lt"/>
              </a:rPr>
              <a:t>周围景点页面根据用户的定位向用户推荐</a:t>
            </a:r>
            <a:endParaRPr lang="en-US" altLang="zh-CN" sz="1400" dirty="0">
              <a:latin typeface="Arial Rounded MT Bold" panose="020F0704030504030204" pitchFamily="34" charset="0"/>
              <a:cs typeface="+mn-ea"/>
              <a:sym typeface="+mn-lt"/>
            </a:endParaRPr>
          </a:p>
          <a:p>
            <a:pPr>
              <a:lnSpc>
                <a:spcPts val="1300"/>
              </a:lnSpc>
            </a:pPr>
            <a:endParaRPr lang="en-US" altLang="zh-CN" sz="1400" dirty="0">
              <a:latin typeface="Arial Rounded MT Bold" panose="020F0704030504030204" pitchFamily="34" charset="0"/>
              <a:cs typeface="+mn-ea"/>
              <a:sym typeface="+mn-lt"/>
            </a:endParaRPr>
          </a:p>
          <a:p>
            <a:pPr>
              <a:lnSpc>
                <a:spcPts val="1300"/>
              </a:lnSpc>
            </a:pPr>
            <a:r>
              <a:rPr lang="zh-CN" altLang="en-US" sz="1400" dirty="0">
                <a:latin typeface="Arial Rounded MT Bold" panose="020F0704030504030204" pitchFamily="34" charset="0"/>
                <a:cs typeface="+mn-ea"/>
                <a:sym typeface="+mn-lt"/>
              </a:rPr>
              <a:t>其周围的打卡旅游景点，让用户及时发现身边的美丽。</a:t>
            </a:r>
            <a:endParaRPr lang="en-US" altLang="zh-CN" sz="1400" dirty="0">
              <a:latin typeface="Arial Rounded MT Bold" panose="020F0704030504030204" pitchFamily="34" charset="0"/>
              <a:cs typeface="+mn-ea"/>
              <a:sym typeface="+mn-lt"/>
            </a:endParaRPr>
          </a:p>
          <a:p>
            <a:pPr>
              <a:lnSpc>
                <a:spcPts val="1300"/>
              </a:lnSpc>
            </a:pPr>
            <a:endParaRPr lang="en-US" altLang="zh-CN" sz="1400" dirty="0">
              <a:latin typeface="Arial Rounded MT Bold" panose="020F0704030504030204" pitchFamily="34" charset="0"/>
              <a:cs typeface="+mn-ea"/>
              <a:sym typeface="+mn-lt"/>
            </a:endParaRPr>
          </a:p>
          <a:p>
            <a:pPr>
              <a:lnSpc>
                <a:spcPts val="1300"/>
              </a:lnSpc>
            </a:pPr>
            <a:endParaRPr lang="en-US" altLang="zh-CN" sz="1400" dirty="0">
              <a:latin typeface="Arial Rounded MT Bold" panose="020F0704030504030204" pitchFamily="34" charset="0"/>
              <a:cs typeface="+mn-ea"/>
              <a:sym typeface="+mn-lt"/>
            </a:endParaRPr>
          </a:p>
          <a:p>
            <a:pPr>
              <a:lnSpc>
                <a:spcPts val="1300"/>
              </a:lnSpc>
            </a:pPr>
            <a:endParaRPr lang="en-US" altLang="zh-CN" sz="1400" dirty="0">
              <a:latin typeface="Arial Rounded MT Bold" panose="020F0704030504030204" pitchFamily="34" charset="0"/>
              <a:cs typeface="+mn-ea"/>
              <a:sym typeface="+mn-lt"/>
            </a:endParaRPr>
          </a:p>
          <a:p>
            <a:pPr>
              <a:lnSpc>
                <a:spcPts val="1300"/>
              </a:lnSpc>
            </a:pPr>
            <a:endParaRPr lang="en-US" altLang="zh-CN" sz="1400" dirty="0">
              <a:latin typeface="Arial Rounded MT Bold" panose="020F0704030504030204" pitchFamily="34" charset="0"/>
              <a:cs typeface="+mn-ea"/>
              <a:sym typeface="+mn-lt"/>
            </a:endParaRPr>
          </a:p>
          <a:p>
            <a:pPr>
              <a:lnSpc>
                <a:spcPts val="1300"/>
              </a:lnSpc>
            </a:pPr>
            <a:r>
              <a:rPr lang="zh-CN" altLang="en-US" sz="1400" dirty="0">
                <a:latin typeface="Arial Rounded MT Bold" panose="020F0704030504030204" pitchFamily="34" charset="0"/>
                <a:cs typeface="+mn-ea"/>
                <a:sym typeface="+mn-lt"/>
              </a:rPr>
              <a:t>此页面在包含周围各打卡景点的具体信息，例如景点开</a:t>
            </a:r>
            <a:endParaRPr lang="en-US" altLang="zh-CN" sz="1400" dirty="0">
              <a:latin typeface="Arial Rounded MT Bold" panose="020F0704030504030204" pitchFamily="34" charset="0"/>
              <a:cs typeface="+mn-ea"/>
              <a:sym typeface="+mn-lt"/>
            </a:endParaRPr>
          </a:p>
          <a:p>
            <a:pPr>
              <a:lnSpc>
                <a:spcPts val="1300"/>
              </a:lnSpc>
            </a:pPr>
            <a:endParaRPr lang="en-US" altLang="zh-CN" sz="1400" dirty="0">
              <a:latin typeface="Arial Rounded MT Bold" panose="020F0704030504030204" pitchFamily="34" charset="0"/>
              <a:cs typeface="+mn-ea"/>
              <a:sym typeface="+mn-lt"/>
            </a:endParaRPr>
          </a:p>
          <a:p>
            <a:pPr>
              <a:lnSpc>
                <a:spcPts val="1300"/>
              </a:lnSpc>
            </a:pPr>
            <a:r>
              <a:rPr lang="zh-CN" altLang="en-US" sz="1400" dirty="0">
                <a:latin typeface="Arial Rounded MT Bold" panose="020F0704030504030204" pitchFamily="34" charset="0"/>
                <a:cs typeface="+mn-ea"/>
                <a:sym typeface="+mn-lt"/>
              </a:rPr>
              <a:t>放与关闭时间，景点的售票价格等。</a:t>
            </a:r>
            <a:endParaRPr lang="en-US" altLang="zh-CN" sz="1400" dirty="0">
              <a:latin typeface="Arial Rounded MT Bold" panose="020F0704030504030204" pitchFamily="34" charset="0"/>
              <a:cs typeface="+mn-ea"/>
              <a:sym typeface="+mn-lt"/>
            </a:endParaRPr>
          </a:p>
          <a:p>
            <a:pPr>
              <a:lnSpc>
                <a:spcPts val="1300"/>
              </a:lnSpc>
            </a:pPr>
            <a:endParaRPr lang="en-US" altLang="zh-CN" sz="1400" dirty="0">
              <a:latin typeface="Arial Rounded MT Bold" panose="020F0704030504030204" pitchFamily="34" charset="0"/>
              <a:cs typeface="+mn-ea"/>
              <a:sym typeface="+mn-lt"/>
            </a:endParaRPr>
          </a:p>
          <a:p>
            <a:pPr>
              <a:lnSpc>
                <a:spcPts val="1300"/>
              </a:lnSpc>
            </a:pPr>
            <a:endParaRPr lang="en-US" altLang="zh-CN" sz="1400" dirty="0">
              <a:latin typeface="Arial Rounded MT Bold" panose="020F0704030504030204" pitchFamily="34" charset="0"/>
              <a:cs typeface="+mn-ea"/>
              <a:sym typeface="+mn-lt"/>
            </a:endParaRPr>
          </a:p>
          <a:p>
            <a:pPr>
              <a:lnSpc>
                <a:spcPts val="1300"/>
              </a:lnSpc>
            </a:pPr>
            <a:endParaRPr lang="en-US" altLang="zh-CN" sz="1400" dirty="0">
              <a:latin typeface="Arial Rounded MT Bold" panose="020F0704030504030204" pitchFamily="34" charset="0"/>
              <a:cs typeface="+mn-ea"/>
              <a:sym typeface="+mn-lt"/>
            </a:endParaRPr>
          </a:p>
          <a:p>
            <a:pPr>
              <a:lnSpc>
                <a:spcPts val="1300"/>
              </a:lnSpc>
            </a:pPr>
            <a:endParaRPr lang="en-US" altLang="zh-CN" sz="1400" dirty="0">
              <a:latin typeface="Arial Rounded MT Bold" panose="020F0704030504030204" pitchFamily="34" charset="0"/>
              <a:cs typeface="+mn-ea"/>
              <a:sym typeface="+mn-lt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4945294-1AAB-45F1-3D63-FA7A621F17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9450" y="0"/>
            <a:ext cx="261146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273232"/>
      </p:ext>
    </p:extLst>
  </p:cSld>
  <p:clrMapOvr>
    <a:masterClrMapping/>
  </p:clrMapOvr>
  <p:transition spd="med" advClick="0" advTm="5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/>
        </p:nvSpPr>
        <p:spPr>
          <a:xfrm>
            <a:off x="7314940" y="0"/>
            <a:ext cx="1829060" cy="2647950"/>
          </a:xfrm>
          <a:prstGeom prst="rect">
            <a:avLst/>
          </a:pr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cs typeface="+mn-ea"/>
              <a:sym typeface="+mn-lt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1295402"/>
            <a:ext cx="1829060" cy="1295399"/>
          </a:xfrm>
          <a:prstGeom prst="rect">
            <a:avLst/>
          </a:prstGeom>
          <a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cs typeface="+mn-ea"/>
              <a:sym typeface="+mn-lt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486397" y="1295402"/>
            <a:ext cx="1829060" cy="1295399"/>
          </a:xfrm>
          <a:prstGeom prst="rect">
            <a:avLst/>
          </a:prstGeom>
          <a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cs typeface="+mn-ea"/>
              <a:sym typeface="+mn-lt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-258" y="2590801"/>
            <a:ext cx="3734057" cy="1295399"/>
          </a:xfrm>
          <a:prstGeom prst="rect">
            <a:avLst/>
          </a:prstGeom>
          <a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cs typeface="+mn-ea"/>
              <a:sym typeface="+mn-lt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657341" y="2590801"/>
            <a:ext cx="1829060" cy="1295399"/>
          </a:xfrm>
          <a:prstGeom prst="rect">
            <a:avLst/>
          </a:prstGeom>
          <a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cs typeface="+mn-ea"/>
              <a:sym typeface="+mn-lt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486140" y="2590801"/>
            <a:ext cx="1829060" cy="1295399"/>
          </a:xfrm>
          <a:prstGeom prst="rect">
            <a:avLst/>
          </a:prstGeom>
          <a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cs typeface="+mn-ea"/>
              <a:sym typeface="+mn-lt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7314940" y="2590801"/>
            <a:ext cx="1829060" cy="1295399"/>
          </a:xfrm>
          <a:prstGeom prst="rect">
            <a:avLst/>
          </a:prstGeom>
          <a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cs typeface="+mn-ea"/>
              <a:sym typeface="+mn-lt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828798" y="1295402"/>
            <a:ext cx="3657601" cy="1295399"/>
          </a:xfrm>
          <a:prstGeom prst="rect">
            <a:avLst/>
          </a:prstGeom>
          <a:solidFill>
            <a:srgbClr val="4785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cs typeface="+mn-ea"/>
              <a:sym typeface="+mn-lt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0" y="1"/>
            <a:ext cx="1829060" cy="1295399"/>
          </a:xfrm>
          <a:prstGeom prst="rect">
            <a:avLst/>
          </a:prstGeom>
          <a:solidFill>
            <a:srgbClr val="4785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cs typeface="+mn-ea"/>
              <a:sym typeface="+mn-lt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1828799" y="1"/>
            <a:ext cx="1829060" cy="1295399"/>
          </a:xfrm>
          <a:prstGeom prst="rect">
            <a:avLst/>
          </a:prstGeom>
          <a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cs typeface="+mn-ea"/>
              <a:sym typeface="+mn-lt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3657598" y="1"/>
            <a:ext cx="3657602" cy="1295399"/>
          </a:xfrm>
          <a:prstGeom prst="rect">
            <a:avLst/>
          </a:prstGeom>
          <a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cs typeface="+mn-ea"/>
              <a:sym typeface="+mn-lt"/>
            </a:endParaRP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307E16F5-78D9-4007-85A0-9969CA6006C9}"/>
              </a:ext>
            </a:extLst>
          </p:cNvPr>
          <p:cNvGrpSpPr/>
          <p:nvPr/>
        </p:nvGrpSpPr>
        <p:grpSpPr>
          <a:xfrm>
            <a:off x="2579536" y="1707359"/>
            <a:ext cx="1885950" cy="471488"/>
            <a:chOff x="6267450" y="1724025"/>
            <a:chExt cx="2514600" cy="628650"/>
          </a:xfrm>
        </p:grpSpPr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6B7D8036-931B-4600-9265-F8F531518332}"/>
                </a:ext>
              </a:extLst>
            </p:cNvPr>
            <p:cNvSpPr/>
            <p:nvPr/>
          </p:nvSpPr>
          <p:spPr>
            <a:xfrm>
              <a:off x="6267450" y="1724025"/>
              <a:ext cx="628650" cy="62865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DA8895DA-6D20-4890-88CF-31F427F75497}"/>
                </a:ext>
              </a:extLst>
            </p:cNvPr>
            <p:cNvSpPr/>
            <p:nvPr/>
          </p:nvSpPr>
          <p:spPr>
            <a:xfrm>
              <a:off x="6896100" y="1724025"/>
              <a:ext cx="628650" cy="62865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A2EAA6D6-4C54-496B-9A4A-D0128E44006C}"/>
                </a:ext>
              </a:extLst>
            </p:cNvPr>
            <p:cNvSpPr/>
            <p:nvPr/>
          </p:nvSpPr>
          <p:spPr>
            <a:xfrm>
              <a:off x="7524750" y="1724025"/>
              <a:ext cx="628650" cy="62865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28" name="椭圆 27">
              <a:extLst>
                <a:ext uri="{FF2B5EF4-FFF2-40B4-BE49-F238E27FC236}">
                  <a16:creationId xmlns:a16="http://schemas.microsoft.com/office/drawing/2014/main" id="{02960402-720C-4CD3-93E5-5E4B15AB56B3}"/>
                </a:ext>
              </a:extLst>
            </p:cNvPr>
            <p:cNvSpPr/>
            <p:nvPr/>
          </p:nvSpPr>
          <p:spPr>
            <a:xfrm>
              <a:off x="8153400" y="1724025"/>
              <a:ext cx="628650" cy="62865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E33D039C-F18D-49D6-915A-415BC549C118}"/>
                </a:ext>
              </a:extLst>
            </p:cNvPr>
            <p:cNvSpPr txBox="1"/>
            <p:nvPr/>
          </p:nvSpPr>
          <p:spPr>
            <a:xfrm>
              <a:off x="6287469" y="1776740"/>
              <a:ext cx="447675" cy="553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100" dirty="0">
                  <a:solidFill>
                    <a:schemeClr val="bg1"/>
                  </a:solidFill>
                  <a:cs typeface="+mn-ea"/>
                  <a:sym typeface="+mn-lt"/>
                </a:rPr>
                <a:t>热</a:t>
              </a:r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1EAFC835-8D12-4A94-B85E-D5C569E538EA}"/>
                </a:ext>
              </a:extLst>
            </p:cNvPr>
            <p:cNvSpPr txBox="1"/>
            <p:nvPr/>
          </p:nvSpPr>
          <p:spPr>
            <a:xfrm>
              <a:off x="6914530" y="1776740"/>
              <a:ext cx="447675" cy="553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100" dirty="0">
                  <a:solidFill>
                    <a:schemeClr val="bg1"/>
                  </a:solidFill>
                  <a:cs typeface="+mn-ea"/>
                  <a:sym typeface="+mn-lt"/>
                </a:rPr>
                <a:t>门</a:t>
              </a:r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AFF47474-BFA1-453F-9492-223DE17A3EBF}"/>
                </a:ext>
              </a:extLst>
            </p:cNvPr>
            <p:cNvSpPr txBox="1"/>
            <p:nvPr/>
          </p:nvSpPr>
          <p:spPr>
            <a:xfrm>
              <a:off x="7544255" y="1776740"/>
              <a:ext cx="447675" cy="553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100" dirty="0">
                  <a:solidFill>
                    <a:schemeClr val="bg1"/>
                  </a:solidFill>
                  <a:cs typeface="+mn-ea"/>
                  <a:sym typeface="+mn-lt"/>
                </a:rPr>
                <a:t>板</a:t>
              </a:r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AE41FE0F-72C1-4EB4-A48B-DCD3D3CA9B5C}"/>
                </a:ext>
              </a:extLst>
            </p:cNvPr>
            <p:cNvSpPr txBox="1"/>
            <p:nvPr/>
          </p:nvSpPr>
          <p:spPr>
            <a:xfrm>
              <a:off x="8194110" y="1776740"/>
              <a:ext cx="447675" cy="553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100" dirty="0">
                  <a:solidFill>
                    <a:schemeClr val="bg1"/>
                  </a:solidFill>
                  <a:cs typeface="+mn-ea"/>
                  <a:sym typeface="+mn-lt"/>
                </a:rPr>
                <a:t>块</a:t>
              </a:r>
            </a:p>
          </p:txBody>
        </p:sp>
      </p:grpSp>
    </p:spTree>
  </p:cSld>
  <p:clrMapOvr>
    <a:masterClrMapping/>
  </p:clrMapOvr>
  <p:transition spd="med" advClick="0" advTm="5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2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1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8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8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2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" presetClass="entr" presetSubtype="2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2" presetClass="entr" presetSubtype="2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500"/>
                            </p:stCondLst>
                            <p:childTnLst>
                              <p:par>
                                <p:cTn id="50" presetID="2" presetClass="entr" presetSubtype="2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0"/>
                            </p:stCondLst>
                            <p:childTnLst>
                              <p:par>
                                <p:cTn id="5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6" grpId="0" animBg="1"/>
      <p:bldP spid="9" grpId="0" animBg="1"/>
      <p:bldP spid="11" grpId="0" animBg="1"/>
      <p:bldP spid="13" grpId="0" animBg="1"/>
      <p:bldP spid="14" grpId="0" animBg="1"/>
      <p:bldP spid="15" grpId="0" animBg="1"/>
      <p:bldP spid="23" grpId="0" animBg="1"/>
      <p:bldP spid="24" grpId="0" animBg="1"/>
      <p:bldP spid="2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A120D161-7418-43CF-A7C7-5DBD79A55F76}"/>
              </a:ext>
            </a:extLst>
          </p:cNvPr>
          <p:cNvSpPr/>
          <p:nvPr/>
        </p:nvSpPr>
        <p:spPr>
          <a:xfrm>
            <a:off x="3450432" y="1150144"/>
            <a:ext cx="4822031" cy="294322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>
              <a:cs typeface="+mn-ea"/>
              <a:sym typeface="+mn-lt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3693319" y="1312908"/>
            <a:ext cx="4468416" cy="2659018"/>
            <a:chOff x="3693319" y="1312908"/>
            <a:chExt cx="4468416" cy="2659018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54E67D58-DB9F-4563-AA08-3ABC6EF2DFC2}"/>
                </a:ext>
              </a:extLst>
            </p:cNvPr>
            <p:cNvSpPr txBox="1"/>
            <p:nvPr/>
          </p:nvSpPr>
          <p:spPr>
            <a:xfrm>
              <a:off x="3693319" y="1312908"/>
              <a:ext cx="2121694" cy="26162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zh-CN" altLang="en-US" sz="1400" dirty="0">
                  <a:cs typeface="+mn-ea"/>
                  <a:sym typeface="+mn-lt"/>
                </a:rPr>
                <a:t>热门是旅游书的推荐功能。当用户点开热门板块，</a:t>
              </a:r>
              <a:r>
                <a:rPr lang="en-US" altLang="zh-CN" sz="1400" dirty="0">
                  <a:cs typeface="+mn-ea"/>
                  <a:sym typeface="+mn-lt"/>
                </a:rPr>
                <a:t>APP</a:t>
              </a:r>
              <a:r>
                <a:rPr lang="zh-CN" altLang="en-US" sz="1400" dirty="0">
                  <a:cs typeface="+mn-ea"/>
                  <a:sym typeface="+mn-lt"/>
                </a:rPr>
                <a:t>下方会推荐的一系列热门景点攻略，并根据热门程度在下方按顺序展示出来。</a:t>
              </a:r>
            </a:p>
          </p:txBody>
        </p:sp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696215CE-A8EF-49C7-A45A-27D3CAD4AF4E}"/>
                </a:ext>
              </a:extLst>
            </p:cNvPr>
            <p:cNvCxnSpPr/>
            <p:nvPr/>
          </p:nvCxnSpPr>
          <p:spPr>
            <a:xfrm>
              <a:off x="5929313" y="1312908"/>
              <a:ext cx="0" cy="265901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BFCBE0AF-CF8D-434F-B286-4EECB42C6ACA}"/>
                </a:ext>
              </a:extLst>
            </p:cNvPr>
            <p:cNvSpPr txBox="1"/>
            <p:nvPr/>
          </p:nvSpPr>
          <p:spPr>
            <a:xfrm>
              <a:off x="6040041" y="1312908"/>
              <a:ext cx="2121694" cy="21864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zh-CN" altLang="en-US" sz="1400" dirty="0">
                  <a:cs typeface="+mn-ea"/>
                  <a:sym typeface="+mn-lt"/>
                </a:rPr>
                <a:t>点击图片可以进入页面详细阅读相关文章。在这里，用户可以浏览热门景点的相关文章，了解旅游景点的信息。</a:t>
              </a:r>
            </a:p>
          </p:txBody>
        </p:sp>
      </p:grpSp>
      <p:pic>
        <p:nvPicPr>
          <p:cNvPr id="7" name="图片 6">
            <a:extLst>
              <a:ext uri="{FF2B5EF4-FFF2-40B4-BE49-F238E27FC236}">
                <a16:creationId xmlns:a16="http://schemas.microsoft.com/office/drawing/2014/main" id="{C04C6EC4-86F3-88EB-1DC4-B8C3F4E5AB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494" y="457201"/>
            <a:ext cx="2107649" cy="4032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591468"/>
      </p:ext>
    </p:extLst>
  </p:cSld>
  <p:clrMapOvr>
    <a:masterClrMapping/>
  </p:clrMapOvr>
  <p:transition spd="med" advClick="0" advTm="5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旅游PPT06"/>
</p:tagLst>
</file>

<file path=ppt/theme/theme1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jofwmbn">
      <a:majorFont>
        <a:latin typeface="印品黑体" panose="020F0302020204030204"/>
        <a:ea typeface="微软雅黑"/>
        <a:cs typeface=""/>
      </a:majorFont>
      <a:minorFont>
        <a:latin typeface="印品黑体" panose="020F0502020204030204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1727</TotalTime>
  <Words>677</Words>
  <Application>Microsoft Office PowerPoint</Application>
  <PresentationFormat>全屏显示(16:9)</PresentationFormat>
  <Paragraphs>133</Paragraphs>
  <Slides>14</Slides>
  <Notes>14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14</vt:i4>
      </vt:variant>
    </vt:vector>
  </HeadingPairs>
  <TitlesOfParts>
    <vt:vector size="22" baseType="lpstr">
      <vt:lpstr>微软雅黑</vt:lpstr>
      <vt:lpstr>印品黑体</vt:lpstr>
      <vt:lpstr>Arial</vt:lpstr>
      <vt:lpstr>Arial Rounded MT Bold</vt:lpstr>
      <vt:lpstr>Berlin Sans FB</vt:lpstr>
      <vt:lpstr>Calibri</vt:lpstr>
      <vt:lpstr>第一PPT，www.1ppt.com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>第一PPT</Manager>
  <Company>第一PPT，www.1ppt.com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旅行相册</dc:title>
  <dc:creator>第一PPT</dc:creator>
  <cp:keywords>www.1ppt.com</cp:keywords>
  <dc:description>www.1ppt.com</dc:description>
  <cp:lastModifiedBy>MSN</cp:lastModifiedBy>
  <cp:revision>190</cp:revision>
  <dcterms:created xsi:type="dcterms:W3CDTF">2017-02-20T10:25:34Z</dcterms:created>
  <dcterms:modified xsi:type="dcterms:W3CDTF">2023-04-26T15:46:35Z</dcterms:modified>
  <cp:category/>
</cp:coreProperties>
</file>